
<file path=[Content_Types].xml><?xml version="1.0" encoding="utf-8"?>
<Types xmlns="http://schemas.openxmlformats.org/package/2006/content-types">
  <Default Extension="jpeg" ContentType="image/jpeg"/>
  <Default Extension="jpg" ContentType="image/jpg"/>
  <Default Extension="mov" ContentType="video/quicktime"/>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sldIdLst>
    <p:sldId id="332" r:id="rId2"/>
    <p:sldId id="325" r:id="rId3"/>
    <p:sldId id="310" r:id="rId4"/>
    <p:sldId id="311" r:id="rId5"/>
    <p:sldId id="326" r:id="rId6"/>
    <p:sldId id="316" r:id="rId7"/>
    <p:sldId id="300" r:id="rId8"/>
    <p:sldId id="304" r:id="rId9"/>
    <p:sldId id="328" r:id="rId10"/>
    <p:sldId id="329" r:id="rId11"/>
    <p:sldId id="260" r:id="rId12"/>
    <p:sldId id="313" r:id="rId13"/>
    <p:sldId id="261" r:id="rId14"/>
    <p:sldId id="293" r:id="rId15"/>
    <p:sldId id="294" r:id="rId16"/>
    <p:sldId id="262" r:id="rId17"/>
    <p:sldId id="298" r:id="rId18"/>
    <p:sldId id="330" r:id="rId19"/>
    <p:sldId id="265" r:id="rId20"/>
    <p:sldId id="331" r:id="rId21"/>
    <p:sldId id="327" r:id="rId22"/>
    <p:sldId id="321" r:id="rId23"/>
    <p:sldId id="324" r:id="rId24"/>
    <p:sldId id="259" r:id="rId25"/>
    <p:sldId id="301" r:id="rId26"/>
    <p:sldId id="297" r:id="rId27"/>
    <p:sldId id="314" r:id="rId28"/>
    <p:sldId id="317" r:id="rId29"/>
    <p:sldId id="320" r:id="rId30"/>
    <p:sldId id="318" r:id="rId31"/>
    <p:sldId id="264" r:id="rId32"/>
  </p:sldIdLst>
  <p:sldSz cx="12192000" cy="6858000"/>
  <p:notesSz cx="6858000" cy="9144000"/>
  <p:defaultTextStyle>
    <a:defPPr>
      <a:defRPr lang="en-K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15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753"/>
    <p:restoredTop sz="96341"/>
  </p:normalViewPr>
  <p:slideViewPr>
    <p:cSldViewPr snapToGrid="0" snapToObjects="1">
      <p:cViewPr varScale="1">
        <p:scale>
          <a:sx n="73" d="100"/>
          <a:sy n="73" d="100"/>
        </p:scale>
        <p:origin x="33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05D797A-7EB4-4C6F-807D-B0D8BB7AF702}"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F4F24305-9A3D-4C52-BE77-FA1A85FB0888}">
      <dgm:prSet custT="1"/>
      <dgm:spPr/>
      <dgm:t>
        <a:bodyPr/>
        <a:lstStyle/>
        <a:p>
          <a:r>
            <a:rPr lang="en-KE" sz="2800" dirty="0"/>
            <a:t>Safety –</a:t>
          </a:r>
          <a:r>
            <a:rPr lang="en-US" sz="2800" dirty="0"/>
            <a:t> </a:t>
          </a:r>
          <a:r>
            <a:rPr lang="en-KE" sz="2800" dirty="0"/>
            <a:t>Can</a:t>
          </a:r>
          <a:r>
            <a:rPr lang="en-US" sz="2800" dirty="0"/>
            <a:t>’t</a:t>
          </a:r>
          <a:r>
            <a:rPr lang="en-KE" sz="2800" dirty="0"/>
            <a:t> be applied in </a:t>
          </a:r>
          <a:r>
            <a:rPr lang="en-US" sz="2800" dirty="0"/>
            <a:t>the </a:t>
          </a:r>
          <a:r>
            <a:rPr lang="en-KE" sz="2800" dirty="0"/>
            <a:t>presence of people, toxic residues</a:t>
          </a:r>
          <a:endParaRPr lang="en-US" sz="2800" dirty="0"/>
        </a:p>
      </dgm:t>
    </dgm:pt>
    <dgm:pt modelId="{32F1F6E3-58F1-4FC9-9654-1F2F5696764C}" type="parTrans" cxnId="{367237AE-988A-4490-9FD7-BAE82DCD05D0}">
      <dgm:prSet/>
      <dgm:spPr/>
      <dgm:t>
        <a:bodyPr/>
        <a:lstStyle/>
        <a:p>
          <a:endParaRPr lang="en-US" sz="2800"/>
        </a:p>
      </dgm:t>
    </dgm:pt>
    <dgm:pt modelId="{194BBF8F-D0DD-4298-9FD9-267B7631A101}" type="sibTrans" cxnId="{367237AE-988A-4490-9FD7-BAE82DCD05D0}">
      <dgm:prSet/>
      <dgm:spPr/>
      <dgm:t>
        <a:bodyPr/>
        <a:lstStyle/>
        <a:p>
          <a:endParaRPr lang="en-US" sz="2800"/>
        </a:p>
      </dgm:t>
    </dgm:pt>
    <dgm:pt modelId="{69983651-30A5-4352-A5C5-3439EF5CD5A8}">
      <dgm:prSet custT="1"/>
      <dgm:spPr/>
      <dgm:t>
        <a:bodyPr/>
        <a:lstStyle/>
        <a:p>
          <a:r>
            <a:rPr lang="en-KE" sz="2800"/>
            <a:t>Affect mucous me</a:t>
          </a:r>
          <a:r>
            <a:rPr lang="en-US" sz="2800"/>
            <a:t>m</a:t>
          </a:r>
          <a:r>
            <a:rPr lang="en-KE" sz="2800"/>
            <a:t>branes and skin</a:t>
          </a:r>
          <a:endParaRPr lang="en-US" sz="2800"/>
        </a:p>
      </dgm:t>
    </dgm:pt>
    <dgm:pt modelId="{8888A3F5-6E53-4080-89B3-764430CBF6AA}" type="parTrans" cxnId="{EC07BAF2-3039-47C1-8C18-222127E12AC7}">
      <dgm:prSet/>
      <dgm:spPr/>
      <dgm:t>
        <a:bodyPr/>
        <a:lstStyle/>
        <a:p>
          <a:endParaRPr lang="en-US" sz="2800"/>
        </a:p>
      </dgm:t>
    </dgm:pt>
    <dgm:pt modelId="{EFA92A3E-3953-4579-8E84-08F75B2EA930}" type="sibTrans" cxnId="{EC07BAF2-3039-47C1-8C18-222127E12AC7}">
      <dgm:prSet/>
      <dgm:spPr/>
      <dgm:t>
        <a:bodyPr/>
        <a:lstStyle/>
        <a:p>
          <a:endParaRPr lang="en-US" sz="2800"/>
        </a:p>
      </dgm:t>
    </dgm:pt>
    <dgm:pt modelId="{58F47477-5D19-4C29-BADF-859FA139064E}">
      <dgm:prSet custT="1"/>
      <dgm:spPr/>
      <dgm:t>
        <a:bodyPr/>
        <a:lstStyle/>
        <a:p>
          <a:r>
            <a:rPr lang="en-KE" sz="2800"/>
            <a:t>Application – </a:t>
          </a:r>
          <a:r>
            <a:rPr lang="en-US" sz="2800"/>
            <a:t>r</a:t>
          </a:r>
          <a:r>
            <a:rPr lang="en-KE" sz="2800"/>
            <a:t>equire PPEs</a:t>
          </a:r>
          <a:endParaRPr lang="en-US" sz="2800"/>
        </a:p>
      </dgm:t>
    </dgm:pt>
    <dgm:pt modelId="{AC2B3EBF-5028-4556-979E-E059F368929C}" type="parTrans" cxnId="{49AFA6AC-7AE1-4A92-A430-0FC592B8940B}">
      <dgm:prSet/>
      <dgm:spPr/>
      <dgm:t>
        <a:bodyPr/>
        <a:lstStyle/>
        <a:p>
          <a:endParaRPr lang="en-US" sz="2800"/>
        </a:p>
      </dgm:t>
    </dgm:pt>
    <dgm:pt modelId="{C615BD59-E587-45C5-889A-AF0262BD27D6}" type="sibTrans" cxnId="{49AFA6AC-7AE1-4A92-A430-0FC592B8940B}">
      <dgm:prSet/>
      <dgm:spPr/>
      <dgm:t>
        <a:bodyPr/>
        <a:lstStyle/>
        <a:p>
          <a:endParaRPr lang="en-US" sz="2800"/>
        </a:p>
      </dgm:t>
    </dgm:pt>
    <dgm:pt modelId="{874D9719-B2FD-4BB4-849B-7CB8935F233A}">
      <dgm:prSet custT="1"/>
      <dgm:spPr/>
      <dgm:t>
        <a:bodyPr/>
        <a:lstStyle/>
        <a:p>
          <a:r>
            <a:rPr lang="en-KE" sz="2800"/>
            <a:t>Effect on </a:t>
          </a:r>
          <a:r>
            <a:rPr lang="en-US" sz="2800"/>
            <a:t>p</a:t>
          </a:r>
          <a:r>
            <a:rPr lang="en-KE" sz="2800"/>
            <a:t>eople &amp; </a:t>
          </a:r>
          <a:r>
            <a:rPr lang="en-US" sz="2800"/>
            <a:t>e</a:t>
          </a:r>
          <a:r>
            <a:rPr lang="en-KE" sz="2800"/>
            <a:t>nvironment</a:t>
          </a:r>
          <a:endParaRPr lang="en-US" sz="2800"/>
        </a:p>
      </dgm:t>
    </dgm:pt>
    <dgm:pt modelId="{BC39CD36-6CFB-46D6-B6EC-80596C5B638E}" type="parTrans" cxnId="{3E7D807F-6FA7-43DE-9DA2-88D6ED35869B}">
      <dgm:prSet/>
      <dgm:spPr/>
      <dgm:t>
        <a:bodyPr/>
        <a:lstStyle/>
        <a:p>
          <a:endParaRPr lang="en-US" sz="2800"/>
        </a:p>
      </dgm:t>
    </dgm:pt>
    <dgm:pt modelId="{C32512F5-17EE-414D-96F2-8B8B4DE20DD9}" type="sibTrans" cxnId="{3E7D807F-6FA7-43DE-9DA2-88D6ED35869B}">
      <dgm:prSet/>
      <dgm:spPr/>
      <dgm:t>
        <a:bodyPr/>
        <a:lstStyle/>
        <a:p>
          <a:endParaRPr lang="en-US" sz="2800"/>
        </a:p>
      </dgm:t>
    </dgm:pt>
    <dgm:pt modelId="{0B2901DF-4F26-43ED-B42F-1BF3B335DD02}">
      <dgm:prSet custT="1"/>
      <dgm:spPr/>
      <dgm:t>
        <a:bodyPr/>
        <a:lstStyle/>
        <a:p>
          <a:r>
            <a:rPr lang="en-KE" sz="2800" dirty="0"/>
            <a:t>Corrosion- metals, rubber and plastic materials</a:t>
          </a:r>
          <a:endParaRPr lang="en-US" sz="2800" dirty="0"/>
        </a:p>
      </dgm:t>
    </dgm:pt>
    <dgm:pt modelId="{08B2BD76-D38E-4105-9542-A97F34DA2AA5}" type="parTrans" cxnId="{CE0FBFB7-EAAE-4164-A183-55289B2DF9FD}">
      <dgm:prSet/>
      <dgm:spPr/>
      <dgm:t>
        <a:bodyPr/>
        <a:lstStyle/>
        <a:p>
          <a:endParaRPr lang="en-US" sz="2800"/>
        </a:p>
      </dgm:t>
    </dgm:pt>
    <dgm:pt modelId="{9742F68A-762E-4D1A-B3B5-0B5703F824DF}" type="sibTrans" cxnId="{CE0FBFB7-EAAE-4164-A183-55289B2DF9FD}">
      <dgm:prSet/>
      <dgm:spPr/>
      <dgm:t>
        <a:bodyPr/>
        <a:lstStyle/>
        <a:p>
          <a:endParaRPr lang="en-US" sz="2800"/>
        </a:p>
      </dgm:t>
    </dgm:pt>
    <dgm:pt modelId="{8E730DAB-41B6-41C4-8803-2F3EBE099624}">
      <dgm:prSet custT="1"/>
      <dgm:spPr/>
      <dgm:t>
        <a:bodyPr/>
        <a:lstStyle/>
        <a:p>
          <a:r>
            <a:rPr lang="en-KE" sz="2800"/>
            <a:t>Storage – Loss of strength over time</a:t>
          </a:r>
          <a:endParaRPr lang="en-US" sz="2800"/>
        </a:p>
      </dgm:t>
    </dgm:pt>
    <dgm:pt modelId="{99C2BB85-2832-4386-93AA-40099AB3DC43}" type="parTrans" cxnId="{3CE71B57-78B1-4945-B9EE-FC7BFE1C0F01}">
      <dgm:prSet/>
      <dgm:spPr/>
      <dgm:t>
        <a:bodyPr/>
        <a:lstStyle/>
        <a:p>
          <a:endParaRPr lang="en-US" sz="2800"/>
        </a:p>
      </dgm:t>
    </dgm:pt>
    <dgm:pt modelId="{F4C026C6-EA75-4AEB-AEFA-80B3FE6D0976}" type="sibTrans" cxnId="{3CE71B57-78B1-4945-B9EE-FC7BFE1C0F01}">
      <dgm:prSet/>
      <dgm:spPr/>
      <dgm:t>
        <a:bodyPr/>
        <a:lstStyle/>
        <a:p>
          <a:endParaRPr lang="en-US" sz="2800"/>
        </a:p>
      </dgm:t>
    </dgm:pt>
    <dgm:pt modelId="{7276FEB3-4AA5-4F3F-9BEF-7B4D5334421A}">
      <dgm:prSet custT="1"/>
      <dgm:spPr/>
      <dgm:t>
        <a:bodyPr/>
        <a:lstStyle/>
        <a:p>
          <a:r>
            <a:rPr lang="en-KE" sz="2700" dirty="0"/>
            <a:t>Dangerous goods – strict regulations in handling and transportation</a:t>
          </a:r>
          <a:endParaRPr lang="en-US" sz="2700" dirty="0"/>
        </a:p>
      </dgm:t>
    </dgm:pt>
    <dgm:pt modelId="{624A75CD-5AF4-47F7-B008-94FF2B196911}" type="parTrans" cxnId="{C4F5DE92-9FDD-4206-9E3D-BEA9E9132E49}">
      <dgm:prSet/>
      <dgm:spPr/>
      <dgm:t>
        <a:bodyPr/>
        <a:lstStyle/>
        <a:p>
          <a:endParaRPr lang="en-US" sz="2800"/>
        </a:p>
      </dgm:t>
    </dgm:pt>
    <dgm:pt modelId="{F0B88706-0A13-4880-A2E5-E7DEC0320ED2}" type="sibTrans" cxnId="{C4F5DE92-9FDD-4206-9E3D-BEA9E9132E49}">
      <dgm:prSet/>
      <dgm:spPr/>
      <dgm:t>
        <a:bodyPr/>
        <a:lstStyle/>
        <a:p>
          <a:endParaRPr lang="en-US" sz="2800"/>
        </a:p>
      </dgm:t>
    </dgm:pt>
    <dgm:pt modelId="{7CFA8810-44AD-4BA0-BE95-E95BEBE41575}">
      <dgm:prSet custT="1"/>
      <dgm:spPr/>
      <dgm:t>
        <a:bodyPr/>
        <a:lstStyle/>
        <a:p>
          <a:r>
            <a:rPr lang="en-KE" sz="2800" dirty="0"/>
            <a:t>Financial Impact</a:t>
          </a:r>
          <a:endParaRPr lang="en-US" sz="2800" dirty="0"/>
        </a:p>
      </dgm:t>
    </dgm:pt>
    <dgm:pt modelId="{326FF1B0-506D-4CA2-ACFC-EA95DEBC1E45}" type="parTrans" cxnId="{5625646B-7F0B-4C32-97A9-EE32F9E57920}">
      <dgm:prSet/>
      <dgm:spPr/>
      <dgm:t>
        <a:bodyPr/>
        <a:lstStyle/>
        <a:p>
          <a:endParaRPr lang="en-US" sz="2800"/>
        </a:p>
      </dgm:t>
    </dgm:pt>
    <dgm:pt modelId="{C6122608-9C36-423C-9F13-92700B1C8F59}" type="sibTrans" cxnId="{5625646B-7F0B-4C32-97A9-EE32F9E57920}">
      <dgm:prSet/>
      <dgm:spPr/>
      <dgm:t>
        <a:bodyPr/>
        <a:lstStyle/>
        <a:p>
          <a:endParaRPr lang="en-US" sz="2800"/>
        </a:p>
      </dgm:t>
    </dgm:pt>
    <dgm:pt modelId="{10121268-CF6B-4AC4-B5BD-0D8E62652D63}" type="pres">
      <dgm:prSet presAssocID="{205D797A-7EB4-4C6F-807D-B0D8BB7AF702}" presName="vert0" presStyleCnt="0">
        <dgm:presLayoutVars>
          <dgm:dir/>
          <dgm:animOne val="branch"/>
          <dgm:animLvl val="lvl"/>
        </dgm:presLayoutVars>
      </dgm:prSet>
      <dgm:spPr/>
    </dgm:pt>
    <dgm:pt modelId="{7A6CA36A-0924-45A3-8F63-9AB1E42D8B30}" type="pres">
      <dgm:prSet presAssocID="{F4F24305-9A3D-4C52-BE77-FA1A85FB0888}" presName="thickLine" presStyleLbl="alignNode1" presStyleIdx="0" presStyleCnt="8"/>
      <dgm:spPr/>
    </dgm:pt>
    <dgm:pt modelId="{8EF7220B-9EA0-43C1-BBE8-A986A4E5C338}" type="pres">
      <dgm:prSet presAssocID="{F4F24305-9A3D-4C52-BE77-FA1A85FB0888}" presName="horz1" presStyleCnt="0"/>
      <dgm:spPr/>
    </dgm:pt>
    <dgm:pt modelId="{F6FEFAFA-EF55-4512-9BF4-A9B3958C1A53}" type="pres">
      <dgm:prSet presAssocID="{F4F24305-9A3D-4C52-BE77-FA1A85FB0888}" presName="tx1" presStyleLbl="revTx" presStyleIdx="0" presStyleCnt="8"/>
      <dgm:spPr/>
    </dgm:pt>
    <dgm:pt modelId="{3982193C-9E80-482E-8682-6D33D368729E}" type="pres">
      <dgm:prSet presAssocID="{F4F24305-9A3D-4C52-BE77-FA1A85FB0888}" presName="vert1" presStyleCnt="0"/>
      <dgm:spPr/>
    </dgm:pt>
    <dgm:pt modelId="{0CA6C763-9B63-4D57-9420-DC44C9EBC2EE}" type="pres">
      <dgm:prSet presAssocID="{69983651-30A5-4352-A5C5-3439EF5CD5A8}" presName="thickLine" presStyleLbl="alignNode1" presStyleIdx="1" presStyleCnt="8"/>
      <dgm:spPr/>
    </dgm:pt>
    <dgm:pt modelId="{FC96580F-C683-43A1-AB67-434389A0D808}" type="pres">
      <dgm:prSet presAssocID="{69983651-30A5-4352-A5C5-3439EF5CD5A8}" presName="horz1" presStyleCnt="0"/>
      <dgm:spPr/>
    </dgm:pt>
    <dgm:pt modelId="{0F560E2B-ED4F-4506-8189-6F6185DC4C7E}" type="pres">
      <dgm:prSet presAssocID="{69983651-30A5-4352-A5C5-3439EF5CD5A8}" presName="tx1" presStyleLbl="revTx" presStyleIdx="1" presStyleCnt="8"/>
      <dgm:spPr/>
    </dgm:pt>
    <dgm:pt modelId="{F7EA2D61-1E9C-459D-9CC2-5DAB86937FC6}" type="pres">
      <dgm:prSet presAssocID="{69983651-30A5-4352-A5C5-3439EF5CD5A8}" presName="vert1" presStyleCnt="0"/>
      <dgm:spPr/>
    </dgm:pt>
    <dgm:pt modelId="{167BA43C-3906-4B10-B166-5359E7269D43}" type="pres">
      <dgm:prSet presAssocID="{58F47477-5D19-4C29-BADF-859FA139064E}" presName="thickLine" presStyleLbl="alignNode1" presStyleIdx="2" presStyleCnt="8"/>
      <dgm:spPr/>
    </dgm:pt>
    <dgm:pt modelId="{3139E163-9CA2-4207-BE69-7A13F82BD8EC}" type="pres">
      <dgm:prSet presAssocID="{58F47477-5D19-4C29-BADF-859FA139064E}" presName="horz1" presStyleCnt="0"/>
      <dgm:spPr/>
    </dgm:pt>
    <dgm:pt modelId="{E005677B-2E0E-445E-955E-7867D1538DB8}" type="pres">
      <dgm:prSet presAssocID="{58F47477-5D19-4C29-BADF-859FA139064E}" presName="tx1" presStyleLbl="revTx" presStyleIdx="2" presStyleCnt="8"/>
      <dgm:spPr/>
    </dgm:pt>
    <dgm:pt modelId="{62D05BD4-4FDE-48AD-8150-D6A745521EDD}" type="pres">
      <dgm:prSet presAssocID="{58F47477-5D19-4C29-BADF-859FA139064E}" presName="vert1" presStyleCnt="0"/>
      <dgm:spPr/>
    </dgm:pt>
    <dgm:pt modelId="{93F3D66B-C4FD-4CC2-A4A3-779EE589E5E9}" type="pres">
      <dgm:prSet presAssocID="{874D9719-B2FD-4BB4-849B-7CB8935F233A}" presName="thickLine" presStyleLbl="alignNode1" presStyleIdx="3" presStyleCnt="8"/>
      <dgm:spPr/>
    </dgm:pt>
    <dgm:pt modelId="{8416F6C5-520F-42D0-97E5-04228C783EF4}" type="pres">
      <dgm:prSet presAssocID="{874D9719-B2FD-4BB4-849B-7CB8935F233A}" presName="horz1" presStyleCnt="0"/>
      <dgm:spPr/>
    </dgm:pt>
    <dgm:pt modelId="{A43C585A-404D-4754-819D-D92CFB552998}" type="pres">
      <dgm:prSet presAssocID="{874D9719-B2FD-4BB4-849B-7CB8935F233A}" presName="tx1" presStyleLbl="revTx" presStyleIdx="3" presStyleCnt="8"/>
      <dgm:spPr/>
    </dgm:pt>
    <dgm:pt modelId="{D31374CA-1A03-4F8E-B28E-46DDF8DCE9B5}" type="pres">
      <dgm:prSet presAssocID="{874D9719-B2FD-4BB4-849B-7CB8935F233A}" presName="vert1" presStyleCnt="0"/>
      <dgm:spPr/>
    </dgm:pt>
    <dgm:pt modelId="{603434C3-7CDD-4589-89BC-23EA65905DC5}" type="pres">
      <dgm:prSet presAssocID="{0B2901DF-4F26-43ED-B42F-1BF3B335DD02}" presName="thickLine" presStyleLbl="alignNode1" presStyleIdx="4" presStyleCnt="8"/>
      <dgm:spPr/>
    </dgm:pt>
    <dgm:pt modelId="{9DA450B2-E090-4101-8350-6F189D3BBFE8}" type="pres">
      <dgm:prSet presAssocID="{0B2901DF-4F26-43ED-B42F-1BF3B335DD02}" presName="horz1" presStyleCnt="0"/>
      <dgm:spPr/>
    </dgm:pt>
    <dgm:pt modelId="{C6888C1C-92CA-4BDD-8636-70924746F9B4}" type="pres">
      <dgm:prSet presAssocID="{0B2901DF-4F26-43ED-B42F-1BF3B335DD02}" presName="tx1" presStyleLbl="revTx" presStyleIdx="4" presStyleCnt="8"/>
      <dgm:spPr/>
    </dgm:pt>
    <dgm:pt modelId="{679CFAA6-0BE3-465B-B2EE-2BBA4D736800}" type="pres">
      <dgm:prSet presAssocID="{0B2901DF-4F26-43ED-B42F-1BF3B335DD02}" presName="vert1" presStyleCnt="0"/>
      <dgm:spPr/>
    </dgm:pt>
    <dgm:pt modelId="{4C2966A9-E6C5-494B-B3A5-658F6949F28C}" type="pres">
      <dgm:prSet presAssocID="{8E730DAB-41B6-41C4-8803-2F3EBE099624}" presName="thickLine" presStyleLbl="alignNode1" presStyleIdx="5" presStyleCnt="8"/>
      <dgm:spPr/>
    </dgm:pt>
    <dgm:pt modelId="{6144FFA5-843A-44AF-9454-DC6A82DB2FF4}" type="pres">
      <dgm:prSet presAssocID="{8E730DAB-41B6-41C4-8803-2F3EBE099624}" presName="horz1" presStyleCnt="0"/>
      <dgm:spPr/>
    </dgm:pt>
    <dgm:pt modelId="{7DD7FB5C-4462-4320-9DE9-5807F295CF15}" type="pres">
      <dgm:prSet presAssocID="{8E730DAB-41B6-41C4-8803-2F3EBE099624}" presName="tx1" presStyleLbl="revTx" presStyleIdx="5" presStyleCnt="8"/>
      <dgm:spPr/>
    </dgm:pt>
    <dgm:pt modelId="{A83091DC-59FF-438B-A1FA-A90D951FE4DD}" type="pres">
      <dgm:prSet presAssocID="{8E730DAB-41B6-41C4-8803-2F3EBE099624}" presName="vert1" presStyleCnt="0"/>
      <dgm:spPr/>
    </dgm:pt>
    <dgm:pt modelId="{BEE91A92-B9AE-4A28-A88C-36DAA28AE92F}" type="pres">
      <dgm:prSet presAssocID="{7276FEB3-4AA5-4F3F-9BEF-7B4D5334421A}" presName="thickLine" presStyleLbl="alignNode1" presStyleIdx="6" presStyleCnt="8"/>
      <dgm:spPr/>
    </dgm:pt>
    <dgm:pt modelId="{B67C8E66-66AE-4B3A-828C-17F10B548EF4}" type="pres">
      <dgm:prSet presAssocID="{7276FEB3-4AA5-4F3F-9BEF-7B4D5334421A}" presName="horz1" presStyleCnt="0"/>
      <dgm:spPr/>
    </dgm:pt>
    <dgm:pt modelId="{A74675A6-2FE7-4EB5-9F02-F31D9E25DE45}" type="pres">
      <dgm:prSet presAssocID="{7276FEB3-4AA5-4F3F-9BEF-7B4D5334421A}" presName="tx1" presStyleLbl="revTx" presStyleIdx="6" presStyleCnt="8"/>
      <dgm:spPr/>
    </dgm:pt>
    <dgm:pt modelId="{40F4B354-6B2B-4201-AC95-9AB14F9DC6D6}" type="pres">
      <dgm:prSet presAssocID="{7276FEB3-4AA5-4F3F-9BEF-7B4D5334421A}" presName="vert1" presStyleCnt="0"/>
      <dgm:spPr/>
    </dgm:pt>
    <dgm:pt modelId="{ED1CCA71-0369-43CB-B30B-74C259D0D907}" type="pres">
      <dgm:prSet presAssocID="{7CFA8810-44AD-4BA0-BE95-E95BEBE41575}" presName="thickLine" presStyleLbl="alignNode1" presStyleIdx="7" presStyleCnt="8"/>
      <dgm:spPr/>
    </dgm:pt>
    <dgm:pt modelId="{F2DA6C7B-F6EC-4CF9-B9D1-B3D8FB04E615}" type="pres">
      <dgm:prSet presAssocID="{7CFA8810-44AD-4BA0-BE95-E95BEBE41575}" presName="horz1" presStyleCnt="0"/>
      <dgm:spPr/>
    </dgm:pt>
    <dgm:pt modelId="{2C505438-9552-4999-9B10-F28B19F49EC2}" type="pres">
      <dgm:prSet presAssocID="{7CFA8810-44AD-4BA0-BE95-E95BEBE41575}" presName="tx1" presStyleLbl="revTx" presStyleIdx="7" presStyleCnt="8"/>
      <dgm:spPr/>
    </dgm:pt>
    <dgm:pt modelId="{4BA7DFCB-5CBF-40AA-A6E0-AEDB33B5B3CC}" type="pres">
      <dgm:prSet presAssocID="{7CFA8810-44AD-4BA0-BE95-E95BEBE41575}" presName="vert1" presStyleCnt="0"/>
      <dgm:spPr/>
    </dgm:pt>
  </dgm:ptLst>
  <dgm:cxnLst>
    <dgm:cxn modelId="{6742160A-39BF-4F73-8C17-998710CB2072}" type="presOf" srcId="{8E730DAB-41B6-41C4-8803-2F3EBE099624}" destId="{7DD7FB5C-4462-4320-9DE9-5807F295CF15}" srcOrd="0" destOrd="0" presId="urn:microsoft.com/office/officeart/2008/layout/LinedList"/>
    <dgm:cxn modelId="{741F4A27-C022-4037-A416-EBD44C31A772}" type="presOf" srcId="{69983651-30A5-4352-A5C5-3439EF5CD5A8}" destId="{0F560E2B-ED4F-4506-8189-6F6185DC4C7E}" srcOrd="0" destOrd="0" presId="urn:microsoft.com/office/officeart/2008/layout/LinedList"/>
    <dgm:cxn modelId="{F590FF5B-3A04-4682-86E3-8BE8962E8549}" type="presOf" srcId="{7276FEB3-4AA5-4F3F-9BEF-7B4D5334421A}" destId="{A74675A6-2FE7-4EB5-9F02-F31D9E25DE45}" srcOrd="0" destOrd="0" presId="urn:microsoft.com/office/officeart/2008/layout/LinedList"/>
    <dgm:cxn modelId="{79A6FD41-AB39-4D5B-909F-18AA7A49122D}" type="presOf" srcId="{874D9719-B2FD-4BB4-849B-7CB8935F233A}" destId="{A43C585A-404D-4754-819D-D92CFB552998}" srcOrd="0" destOrd="0" presId="urn:microsoft.com/office/officeart/2008/layout/LinedList"/>
    <dgm:cxn modelId="{B3D4FC44-126E-4F90-AC23-1EEC260B3478}" type="presOf" srcId="{58F47477-5D19-4C29-BADF-859FA139064E}" destId="{E005677B-2E0E-445E-955E-7867D1538DB8}" srcOrd="0" destOrd="0" presId="urn:microsoft.com/office/officeart/2008/layout/LinedList"/>
    <dgm:cxn modelId="{5625646B-7F0B-4C32-97A9-EE32F9E57920}" srcId="{205D797A-7EB4-4C6F-807D-B0D8BB7AF702}" destId="{7CFA8810-44AD-4BA0-BE95-E95BEBE41575}" srcOrd="7" destOrd="0" parTransId="{326FF1B0-506D-4CA2-ACFC-EA95DEBC1E45}" sibTransId="{C6122608-9C36-423C-9F13-92700B1C8F59}"/>
    <dgm:cxn modelId="{3CE71B57-78B1-4945-B9EE-FC7BFE1C0F01}" srcId="{205D797A-7EB4-4C6F-807D-B0D8BB7AF702}" destId="{8E730DAB-41B6-41C4-8803-2F3EBE099624}" srcOrd="5" destOrd="0" parTransId="{99C2BB85-2832-4386-93AA-40099AB3DC43}" sibTransId="{F4C026C6-EA75-4AEB-AEFA-80B3FE6D0976}"/>
    <dgm:cxn modelId="{AC8C9C78-7FDA-4055-A3F2-C3212BE79A3E}" type="presOf" srcId="{7CFA8810-44AD-4BA0-BE95-E95BEBE41575}" destId="{2C505438-9552-4999-9B10-F28B19F49EC2}" srcOrd="0" destOrd="0" presId="urn:microsoft.com/office/officeart/2008/layout/LinedList"/>
    <dgm:cxn modelId="{3E7D807F-6FA7-43DE-9DA2-88D6ED35869B}" srcId="{205D797A-7EB4-4C6F-807D-B0D8BB7AF702}" destId="{874D9719-B2FD-4BB4-849B-7CB8935F233A}" srcOrd="3" destOrd="0" parTransId="{BC39CD36-6CFB-46D6-B6EC-80596C5B638E}" sibTransId="{C32512F5-17EE-414D-96F2-8B8B4DE20DD9}"/>
    <dgm:cxn modelId="{C4F5DE92-9FDD-4206-9E3D-BEA9E9132E49}" srcId="{205D797A-7EB4-4C6F-807D-B0D8BB7AF702}" destId="{7276FEB3-4AA5-4F3F-9BEF-7B4D5334421A}" srcOrd="6" destOrd="0" parTransId="{624A75CD-5AF4-47F7-B008-94FF2B196911}" sibTransId="{F0B88706-0A13-4880-A2E5-E7DEC0320ED2}"/>
    <dgm:cxn modelId="{84164E9E-5444-4822-BD53-556F196463D8}" type="presOf" srcId="{0B2901DF-4F26-43ED-B42F-1BF3B335DD02}" destId="{C6888C1C-92CA-4BDD-8636-70924746F9B4}" srcOrd="0" destOrd="0" presId="urn:microsoft.com/office/officeart/2008/layout/LinedList"/>
    <dgm:cxn modelId="{8308EBA9-D235-4871-BFEA-E5C7EBA3E310}" type="presOf" srcId="{205D797A-7EB4-4C6F-807D-B0D8BB7AF702}" destId="{10121268-CF6B-4AC4-B5BD-0D8E62652D63}" srcOrd="0" destOrd="0" presId="urn:microsoft.com/office/officeart/2008/layout/LinedList"/>
    <dgm:cxn modelId="{49AFA6AC-7AE1-4A92-A430-0FC592B8940B}" srcId="{205D797A-7EB4-4C6F-807D-B0D8BB7AF702}" destId="{58F47477-5D19-4C29-BADF-859FA139064E}" srcOrd="2" destOrd="0" parTransId="{AC2B3EBF-5028-4556-979E-E059F368929C}" sibTransId="{C615BD59-E587-45C5-889A-AF0262BD27D6}"/>
    <dgm:cxn modelId="{367237AE-988A-4490-9FD7-BAE82DCD05D0}" srcId="{205D797A-7EB4-4C6F-807D-B0D8BB7AF702}" destId="{F4F24305-9A3D-4C52-BE77-FA1A85FB0888}" srcOrd="0" destOrd="0" parTransId="{32F1F6E3-58F1-4FC9-9654-1F2F5696764C}" sibTransId="{194BBF8F-D0DD-4298-9FD9-267B7631A101}"/>
    <dgm:cxn modelId="{CE0FBFB7-EAAE-4164-A183-55289B2DF9FD}" srcId="{205D797A-7EB4-4C6F-807D-B0D8BB7AF702}" destId="{0B2901DF-4F26-43ED-B42F-1BF3B335DD02}" srcOrd="4" destOrd="0" parTransId="{08B2BD76-D38E-4105-9542-A97F34DA2AA5}" sibTransId="{9742F68A-762E-4D1A-B3B5-0B5703F824DF}"/>
    <dgm:cxn modelId="{EC07BAF2-3039-47C1-8C18-222127E12AC7}" srcId="{205D797A-7EB4-4C6F-807D-B0D8BB7AF702}" destId="{69983651-30A5-4352-A5C5-3439EF5CD5A8}" srcOrd="1" destOrd="0" parTransId="{8888A3F5-6E53-4080-89B3-764430CBF6AA}" sibTransId="{EFA92A3E-3953-4579-8E84-08F75B2EA930}"/>
    <dgm:cxn modelId="{994351F7-757F-499C-A6FD-FCB7E9E1B414}" type="presOf" srcId="{F4F24305-9A3D-4C52-BE77-FA1A85FB0888}" destId="{F6FEFAFA-EF55-4512-9BF4-A9B3958C1A53}" srcOrd="0" destOrd="0" presId="urn:microsoft.com/office/officeart/2008/layout/LinedList"/>
    <dgm:cxn modelId="{D5D693F2-4FB3-4B82-A7E6-92E4E94D0647}" type="presParOf" srcId="{10121268-CF6B-4AC4-B5BD-0D8E62652D63}" destId="{7A6CA36A-0924-45A3-8F63-9AB1E42D8B30}" srcOrd="0" destOrd="0" presId="urn:microsoft.com/office/officeart/2008/layout/LinedList"/>
    <dgm:cxn modelId="{47E1F06E-7E8E-4D3C-A877-AE31C6596544}" type="presParOf" srcId="{10121268-CF6B-4AC4-B5BD-0D8E62652D63}" destId="{8EF7220B-9EA0-43C1-BBE8-A986A4E5C338}" srcOrd="1" destOrd="0" presId="urn:microsoft.com/office/officeart/2008/layout/LinedList"/>
    <dgm:cxn modelId="{34FDF44E-D481-4037-9346-59323BB4C7F0}" type="presParOf" srcId="{8EF7220B-9EA0-43C1-BBE8-A986A4E5C338}" destId="{F6FEFAFA-EF55-4512-9BF4-A9B3958C1A53}" srcOrd="0" destOrd="0" presId="urn:microsoft.com/office/officeart/2008/layout/LinedList"/>
    <dgm:cxn modelId="{4E2FCC4C-E70C-4809-B459-80647C1DA2DB}" type="presParOf" srcId="{8EF7220B-9EA0-43C1-BBE8-A986A4E5C338}" destId="{3982193C-9E80-482E-8682-6D33D368729E}" srcOrd="1" destOrd="0" presId="urn:microsoft.com/office/officeart/2008/layout/LinedList"/>
    <dgm:cxn modelId="{6BFC1543-6C0F-44F7-9441-DB1C199E274C}" type="presParOf" srcId="{10121268-CF6B-4AC4-B5BD-0D8E62652D63}" destId="{0CA6C763-9B63-4D57-9420-DC44C9EBC2EE}" srcOrd="2" destOrd="0" presId="urn:microsoft.com/office/officeart/2008/layout/LinedList"/>
    <dgm:cxn modelId="{3A0228B1-C84E-4CE5-9D8B-881256D5BED4}" type="presParOf" srcId="{10121268-CF6B-4AC4-B5BD-0D8E62652D63}" destId="{FC96580F-C683-43A1-AB67-434389A0D808}" srcOrd="3" destOrd="0" presId="urn:microsoft.com/office/officeart/2008/layout/LinedList"/>
    <dgm:cxn modelId="{2EE94CA3-D40A-41A9-AB99-3C95F1065415}" type="presParOf" srcId="{FC96580F-C683-43A1-AB67-434389A0D808}" destId="{0F560E2B-ED4F-4506-8189-6F6185DC4C7E}" srcOrd="0" destOrd="0" presId="urn:microsoft.com/office/officeart/2008/layout/LinedList"/>
    <dgm:cxn modelId="{914F3F4D-8646-4B00-8DB8-07FE0FCFF599}" type="presParOf" srcId="{FC96580F-C683-43A1-AB67-434389A0D808}" destId="{F7EA2D61-1E9C-459D-9CC2-5DAB86937FC6}" srcOrd="1" destOrd="0" presId="urn:microsoft.com/office/officeart/2008/layout/LinedList"/>
    <dgm:cxn modelId="{CE1AF43B-87AA-4629-975D-B768E231DCC7}" type="presParOf" srcId="{10121268-CF6B-4AC4-B5BD-0D8E62652D63}" destId="{167BA43C-3906-4B10-B166-5359E7269D43}" srcOrd="4" destOrd="0" presId="urn:microsoft.com/office/officeart/2008/layout/LinedList"/>
    <dgm:cxn modelId="{9527BA8A-B28C-44AF-8534-B61791D9400C}" type="presParOf" srcId="{10121268-CF6B-4AC4-B5BD-0D8E62652D63}" destId="{3139E163-9CA2-4207-BE69-7A13F82BD8EC}" srcOrd="5" destOrd="0" presId="urn:microsoft.com/office/officeart/2008/layout/LinedList"/>
    <dgm:cxn modelId="{D94CD963-5FC9-424A-9632-B78195F1F953}" type="presParOf" srcId="{3139E163-9CA2-4207-BE69-7A13F82BD8EC}" destId="{E005677B-2E0E-445E-955E-7867D1538DB8}" srcOrd="0" destOrd="0" presId="urn:microsoft.com/office/officeart/2008/layout/LinedList"/>
    <dgm:cxn modelId="{0FD19FD4-CC57-4DDA-84A6-360F5D25626D}" type="presParOf" srcId="{3139E163-9CA2-4207-BE69-7A13F82BD8EC}" destId="{62D05BD4-4FDE-48AD-8150-D6A745521EDD}" srcOrd="1" destOrd="0" presId="urn:microsoft.com/office/officeart/2008/layout/LinedList"/>
    <dgm:cxn modelId="{5CB912C8-2B03-4B74-8A9A-98F5234139C1}" type="presParOf" srcId="{10121268-CF6B-4AC4-B5BD-0D8E62652D63}" destId="{93F3D66B-C4FD-4CC2-A4A3-779EE589E5E9}" srcOrd="6" destOrd="0" presId="urn:microsoft.com/office/officeart/2008/layout/LinedList"/>
    <dgm:cxn modelId="{EAFE966C-62A9-482A-B0A4-F516B0225D36}" type="presParOf" srcId="{10121268-CF6B-4AC4-B5BD-0D8E62652D63}" destId="{8416F6C5-520F-42D0-97E5-04228C783EF4}" srcOrd="7" destOrd="0" presId="urn:microsoft.com/office/officeart/2008/layout/LinedList"/>
    <dgm:cxn modelId="{554F91FA-3388-4009-B5CC-03B5E60B393C}" type="presParOf" srcId="{8416F6C5-520F-42D0-97E5-04228C783EF4}" destId="{A43C585A-404D-4754-819D-D92CFB552998}" srcOrd="0" destOrd="0" presId="urn:microsoft.com/office/officeart/2008/layout/LinedList"/>
    <dgm:cxn modelId="{CCE0C4FA-1C16-4642-8002-D195725C4AA8}" type="presParOf" srcId="{8416F6C5-520F-42D0-97E5-04228C783EF4}" destId="{D31374CA-1A03-4F8E-B28E-46DDF8DCE9B5}" srcOrd="1" destOrd="0" presId="urn:microsoft.com/office/officeart/2008/layout/LinedList"/>
    <dgm:cxn modelId="{883A209C-AC32-4DB6-98E2-90FDC4F2190A}" type="presParOf" srcId="{10121268-CF6B-4AC4-B5BD-0D8E62652D63}" destId="{603434C3-7CDD-4589-89BC-23EA65905DC5}" srcOrd="8" destOrd="0" presId="urn:microsoft.com/office/officeart/2008/layout/LinedList"/>
    <dgm:cxn modelId="{E2525521-8DB9-46C5-BBAB-BAA0E4FFE4E1}" type="presParOf" srcId="{10121268-CF6B-4AC4-B5BD-0D8E62652D63}" destId="{9DA450B2-E090-4101-8350-6F189D3BBFE8}" srcOrd="9" destOrd="0" presId="urn:microsoft.com/office/officeart/2008/layout/LinedList"/>
    <dgm:cxn modelId="{C4BCAA7E-5E64-4EA1-86BF-DC9ECE0821B1}" type="presParOf" srcId="{9DA450B2-E090-4101-8350-6F189D3BBFE8}" destId="{C6888C1C-92CA-4BDD-8636-70924746F9B4}" srcOrd="0" destOrd="0" presId="urn:microsoft.com/office/officeart/2008/layout/LinedList"/>
    <dgm:cxn modelId="{4C4C05E0-D056-4C06-AF94-B79E6A4A3A06}" type="presParOf" srcId="{9DA450B2-E090-4101-8350-6F189D3BBFE8}" destId="{679CFAA6-0BE3-465B-B2EE-2BBA4D736800}" srcOrd="1" destOrd="0" presId="urn:microsoft.com/office/officeart/2008/layout/LinedList"/>
    <dgm:cxn modelId="{17CCD2AB-842E-4A69-9038-EE71A7F7710C}" type="presParOf" srcId="{10121268-CF6B-4AC4-B5BD-0D8E62652D63}" destId="{4C2966A9-E6C5-494B-B3A5-658F6949F28C}" srcOrd="10" destOrd="0" presId="urn:microsoft.com/office/officeart/2008/layout/LinedList"/>
    <dgm:cxn modelId="{D5DBC089-ECC8-462D-B720-1E82AC3E1A9E}" type="presParOf" srcId="{10121268-CF6B-4AC4-B5BD-0D8E62652D63}" destId="{6144FFA5-843A-44AF-9454-DC6A82DB2FF4}" srcOrd="11" destOrd="0" presId="urn:microsoft.com/office/officeart/2008/layout/LinedList"/>
    <dgm:cxn modelId="{27FB5B8D-6C0D-4C15-8F06-D818DF933C7F}" type="presParOf" srcId="{6144FFA5-843A-44AF-9454-DC6A82DB2FF4}" destId="{7DD7FB5C-4462-4320-9DE9-5807F295CF15}" srcOrd="0" destOrd="0" presId="urn:microsoft.com/office/officeart/2008/layout/LinedList"/>
    <dgm:cxn modelId="{C6C4222C-4565-44AF-9FD0-BF894B9992F8}" type="presParOf" srcId="{6144FFA5-843A-44AF-9454-DC6A82DB2FF4}" destId="{A83091DC-59FF-438B-A1FA-A90D951FE4DD}" srcOrd="1" destOrd="0" presId="urn:microsoft.com/office/officeart/2008/layout/LinedList"/>
    <dgm:cxn modelId="{1F5DEDAC-C768-4B2B-92ED-1C3FB8FF307C}" type="presParOf" srcId="{10121268-CF6B-4AC4-B5BD-0D8E62652D63}" destId="{BEE91A92-B9AE-4A28-A88C-36DAA28AE92F}" srcOrd="12" destOrd="0" presId="urn:microsoft.com/office/officeart/2008/layout/LinedList"/>
    <dgm:cxn modelId="{97902FAC-E242-4C80-BFF7-5622F83B9E29}" type="presParOf" srcId="{10121268-CF6B-4AC4-B5BD-0D8E62652D63}" destId="{B67C8E66-66AE-4B3A-828C-17F10B548EF4}" srcOrd="13" destOrd="0" presId="urn:microsoft.com/office/officeart/2008/layout/LinedList"/>
    <dgm:cxn modelId="{41592D7E-C1BC-4B8D-ACF8-F8686AE72880}" type="presParOf" srcId="{B67C8E66-66AE-4B3A-828C-17F10B548EF4}" destId="{A74675A6-2FE7-4EB5-9F02-F31D9E25DE45}" srcOrd="0" destOrd="0" presId="urn:microsoft.com/office/officeart/2008/layout/LinedList"/>
    <dgm:cxn modelId="{5C4446F2-BA21-485D-8BAF-7D42F7D7D393}" type="presParOf" srcId="{B67C8E66-66AE-4B3A-828C-17F10B548EF4}" destId="{40F4B354-6B2B-4201-AC95-9AB14F9DC6D6}" srcOrd="1" destOrd="0" presId="urn:microsoft.com/office/officeart/2008/layout/LinedList"/>
    <dgm:cxn modelId="{117A7905-32FD-47D2-87DF-6DDF36EE45A4}" type="presParOf" srcId="{10121268-CF6B-4AC4-B5BD-0D8E62652D63}" destId="{ED1CCA71-0369-43CB-B30B-74C259D0D907}" srcOrd="14" destOrd="0" presId="urn:microsoft.com/office/officeart/2008/layout/LinedList"/>
    <dgm:cxn modelId="{42622E0B-DCF6-4BF2-8B6C-6F264FD0D82E}" type="presParOf" srcId="{10121268-CF6B-4AC4-B5BD-0D8E62652D63}" destId="{F2DA6C7B-F6EC-4CF9-B9D1-B3D8FB04E615}" srcOrd="15" destOrd="0" presId="urn:microsoft.com/office/officeart/2008/layout/LinedList"/>
    <dgm:cxn modelId="{093D3944-DB0B-462C-A2AC-512EFE486199}" type="presParOf" srcId="{F2DA6C7B-F6EC-4CF9-B9D1-B3D8FB04E615}" destId="{2C505438-9552-4999-9B10-F28B19F49EC2}" srcOrd="0" destOrd="0" presId="urn:microsoft.com/office/officeart/2008/layout/LinedList"/>
    <dgm:cxn modelId="{A79A9E7E-AD79-4230-9F84-EE39BCF56212}" type="presParOf" srcId="{F2DA6C7B-F6EC-4CF9-B9D1-B3D8FB04E615}" destId="{4BA7DFCB-5CBF-40AA-A6E0-AEDB33B5B3CC}"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7BCAD5E-E041-4531-BFDF-CE9035B06ED6}"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15BBDFBB-B5C0-458D-BD59-08D9DB194A7D}">
      <dgm:prSet/>
      <dgm:spPr/>
      <dgm:t>
        <a:bodyPr/>
        <a:lstStyle/>
        <a:p>
          <a:r>
            <a:rPr lang="en-KE"/>
            <a:t>Air Disinfection</a:t>
          </a:r>
          <a:br>
            <a:rPr lang="en-US"/>
          </a:br>
          <a:endParaRPr lang="en-US"/>
        </a:p>
      </dgm:t>
    </dgm:pt>
    <dgm:pt modelId="{C9B6B61D-E030-42E9-BE6B-97A5A44A11C5}" type="parTrans" cxnId="{30A08C90-B065-4076-BB34-36C31A35918F}">
      <dgm:prSet/>
      <dgm:spPr/>
      <dgm:t>
        <a:bodyPr/>
        <a:lstStyle/>
        <a:p>
          <a:endParaRPr lang="en-US"/>
        </a:p>
      </dgm:t>
    </dgm:pt>
    <dgm:pt modelId="{686BFD0D-18DC-4729-97ED-46F6C1ACB1BC}" type="sibTrans" cxnId="{30A08C90-B065-4076-BB34-36C31A35918F}">
      <dgm:prSet/>
      <dgm:spPr/>
      <dgm:t>
        <a:bodyPr/>
        <a:lstStyle/>
        <a:p>
          <a:endParaRPr lang="en-US"/>
        </a:p>
      </dgm:t>
    </dgm:pt>
    <dgm:pt modelId="{77978F2A-A447-47D8-8A13-C43F782F7A70}">
      <dgm:prSet/>
      <dgm:spPr/>
      <dgm:t>
        <a:bodyPr/>
        <a:lstStyle/>
        <a:p>
          <a:r>
            <a:rPr lang="en-KE"/>
            <a:t>Room Disinfection</a:t>
          </a:r>
          <a:br>
            <a:rPr lang="en-US"/>
          </a:br>
          <a:endParaRPr lang="en-US"/>
        </a:p>
      </dgm:t>
    </dgm:pt>
    <dgm:pt modelId="{5C2C8784-B7D2-4B7B-91DE-973ABA01C754}" type="parTrans" cxnId="{89345D94-0B1B-437C-82F9-0D4D24C88D83}">
      <dgm:prSet/>
      <dgm:spPr/>
      <dgm:t>
        <a:bodyPr/>
        <a:lstStyle/>
        <a:p>
          <a:endParaRPr lang="en-US"/>
        </a:p>
      </dgm:t>
    </dgm:pt>
    <dgm:pt modelId="{CCA21379-477D-46EC-B181-7FB2207D6225}" type="sibTrans" cxnId="{89345D94-0B1B-437C-82F9-0D4D24C88D83}">
      <dgm:prSet/>
      <dgm:spPr/>
      <dgm:t>
        <a:bodyPr/>
        <a:lstStyle/>
        <a:p>
          <a:endParaRPr lang="en-US"/>
        </a:p>
      </dgm:t>
    </dgm:pt>
    <dgm:pt modelId="{07CF03DB-1217-432B-B4B9-EE7C0146BCE4}">
      <dgm:prSet/>
      <dgm:spPr/>
      <dgm:t>
        <a:bodyPr/>
        <a:lstStyle/>
        <a:p>
          <a:r>
            <a:rPr lang="en-KE"/>
            <a:t>Equipment Disinfection</a:t>
          </a:r>
          <a:br>
            <a:rPr lang="en-US"/>
          </a:br>
          <a:endParaRPr lang="en-US"/>
        </a:p>
      </dgm:t>
    </dgm:pt>
    <dgm:pt modelId="{6149289D-A95B-4D33-87AB-F88A679C1001}" type="parTrans" cxnId="{F7E3F3D1-C101-4D1C-994B-3037C4FFAB39}">
      <dgm:prSet/>
      <dgm:spPr/>
      <dgm:t>
        <a:bodyPr/>
        <a:lstStyle/>
        <a:p>
          <a:endParaRPr lang="en-US"/>
        </a:p>
      </dgm:t>
    </dgm:pt>
    <dgm:pt modelId="{2D27C5B8-A4A7-4C9A-80A3-C4A365396918}" type="sibTrans" cxnId="{F7E3F3D1-C101-4D1C-994B-3037C4FFAB39}">
      <dgm:prSet/>
      <dgm:spPr/>
      <dgm:t>
        <a:bodyPr/>
        <a:lstStyle/>
        <a:p>
          <a:endParaRPr lang="en-US"/>
        </a:p>
      </dgm:t>
    </dgm:pt>
    <dgm:pt modelId="{2D3903AB-A0B2-41B5-A36A-93C5BE52CE4D}">
      <dgm:prSet/>
      <dgm:spPr/>
      <dgm:t>
        <a:bodyPr/>
        <a:lstStyle/>
        <a:p>
          <a:r>
            <a:rPr lang="en-KE"/>
            <a:t>Surface Disinfection</a:t>
          </a:r>
          <a:br>
            <a:rPr lang="en-US"/>
          </a:br>
          <a:endParaRPr lang="en-US"/>
        </a:p>
      </dgm:t>
    </dgm:pt>
    <dgm:pt modelId="{A7FBA8A1-E481-4916-825D-B31EF9F6FFDF}" type="parTrans" cxnId="{4005C1C7-19D5-410C-ABA5-71A9B166E33E}">
      <dgm:prSet/>
      <dgm:spPr/>
      <dgm:t>
        <a:bodyPr/>
        <a:lstStyle/>
        <a:p>
          <a:endParaRPr lang="en-US"/>
        </a:p>
      </dgm:t>
    </dgm:pt>
    <dgm:pt modelId="{566CA8CC-CEFF-4A94-B9C6-17C4747F57F8}" type="sibTrans" cxnId="{4005C1C7-19D5-410C-ABA5-71A9B166E33E}">
      <dgm:prSet/>
      <dgm:spPr/>
      <dgm:t>
        <a:bodyPr/>
        <a:lstStyle/>
        <a:p>
          <a:endParaRPr lang="en-US"/>
        </a:p>
      </dgm:t>
    </dgm:pt>
    <dgm:pt modelId="{56E5D58B-B96B-4895-B0DC-A87CA827F7CB}">
      <dgm:prSet/>
      <dgm:spPr/>
      <dgm:t>
        <a:bodyPr/>
        <a:lstStyle/>
        <a:p>
          <a:r>
            <a:rPr lang="en-KE"/>
            <a:t>Body Disinfection</a:t>
          </a:r>
          <a:br>
            <a:rPr lang="en-US"/>
          </a:br>
          <a:endParaRPr lang="en-US"/>
        </a:p>
      </dgm:t>
    </dgm:pt>
    <dgm:pt modelId="{2D3114C8-9559-4531-97AC-3B3D40B8A3C6}" type="parTrans" cxnId="{5A74F4A4-A687-4ADC-87BB-35910F3966A3}">
      <dgm:prSet/>
      <dgm:spPr/>
      <dgm:t>
        <a:bodyPr/>
        <a:lstStyle/>
        <a:p>
          <a:endParaRPr lang="en-US"/>
        </a:p>
      </dgm:t>
    </dgm:pt>
    <dgm:pt modelId="{5FD1C85D-409A-4AB6-926B-F32763F34B80}" type="sibTrans" cxnId="{5A74F4A4-A687-4ADC-87BB-35910F3966A3}">
      <dgm:prSet/>
      <dgm:spPr/>
      <dgm:t>
        <a:bodyPr/>
        <a:lstStyle/>
        <a:p>
          <a:endParaRPr lang="en-US"/>
        </a:p>
      </dgm:t>
    </dgm:pt>
    <dgm:pt modelId="{60B51A00-1F94-4651-9C01-648A650F7F14}">
      <dgm:prSet/>
      <dgm:spPr/>
      <dgm:t>
        <a:bodyPr/>
        <a:lstStyle/>
        <a:p>
          <a:r>
            <a:rPr lang="en-KE"/>
            <a:t>Hand Disinfection</a:t>
          </a:r>
          <a:endParaRPr lang="en-US"/>
        </a:p>
      </dgm:t>
    </dgm:pt>
    <dgm:pt modelId="{0AF2142E-594F-49AB-8B0F-0826A2E78134}" type="parTrans" cxnId="{C0F5C08A-C875-4FDE-B8B9-5C6490A73D71}">
      <dgm:prSet/>
      <dgm:spPr/>
      <dgm:t>
        <a:bodyPr/>
        <a:lstStyle/>
        <a:p>
          <a:endParaRPr lang="en-US"/>
        </a:p>
      </dgm:t>
    </dgm:pt>
    <dgm:pt modelId="{79FBA98B-6091-459C-AC83-B02602B4F860}" type="sibTrans" cxnId="{C0F5C08A-C875-4FDE-B8B9-5C6490A73D71}">
      <dgm:prSet/>
      <dgm:spPr/>
      <dgm:t>
        <a:bodyPr/>
        <a:lstStyle/>
        <a:p>
          <a:endParaRPr lang="en-US"/>
        </a:p>
      </dgm:t>
    </dgm:pt>
    <dgm:pt modelId="{35DEBD0D-3739-4140-8D19-143453B1B728}" type="pres">
      <dgm:prSet presAssocID="{D7BCAD5E-E041-4531-BFDF-CE9035B06ED6}" presName="vert0" presStyleCnt="0">
        <dgm:presLayoutVars>
          <dgm:dir/>
          <dgm:animOne val="branch"/>
          <dgm:animLvl val="lvl"/>
        </dgm:presLayoutVars>
      </dgm:prSet>
      <dgm:spPr/>
    </dgm:pt>
    <dgm:pt modelId="{BCAC75D6-E4FA-42DB-848C-34F687B1F6C7}" type="pres">
      <dgm:prSet presAssocID="{15BBDFBB-B5C0-458D-BD59-08D9DB194A7D}" presName="thickLine" presStyleLbl="alignNode1" presStyleIdx="0" presStyleCnt="6"/>
      <dgm:spPr/>
    </dgm:pt>
    <dgm:pt modelId="{53436520-2E1D-48D3-B4E9-4FA9378F16DD}" type="pres">
      <dgm:prSet presAssocID="{15BBDFBB-B5C0-458D-BD59-08D9DB194A7D}" presName="horz1" presStyleCnt="0"/>
      <dgm:spPr/>
    </dgm:pt>
    <dgm:pt modelId="{D8D4A781-CCBE-4BB9-B595-216C344F1C36}" type="pres">
      <dgm:prSet presAssocID="{15BBDFBB-B5C0-458D-BD59-08D9DB194A7D}" presName="tx1" presStyleLbl="revTx" presStyleIdx="0" presStyleCnt="6"/>
      <dgm:spPr/>
    </dgm:pt>
    <dgm:pt modelId="{12459DAF-F061-45FA-A6C3-8C892E18F2EA}" type="pres">
      <dgm:prSet presAssocID="{15BBDFBB-B5C0-458D-BD59-08D9DB194A7D}" presName="vert1" presStyleCnt="0"/>
      <dgm:spPr/>
    </dgm:pt>
    <dgm:pt modelId="{04EFAA3A-FDA5-426D-B6F5-44458E532661}" type="pres">
      <dgm:prSet presAssocID="{77978F2A-A447-47D8-8A13-C43F782F7A70}" presName="thickLine" presStyleLbl="alignNode1" presStyleIdx="1" presStyleCnt="6"/>
      <dgm:spPr/>
    </dgm:pt>
    <dgm:pt modelId="{8DBB76FE-DCAF-4444-B7A6-C7AF4F7F3683}" type="pres">
      <dgm:prSet presAssocID="{77978F2A-A447-47D8-8A13-C43F782F7A70}" presName="horz1" presStyleCnt="0"/>
      <dgm:spPr/>
    </dgm:pt>
    <dgm:pt modelId="{D7A380AD-2EA7-4D20-96E6-3D534654D0D2}" type="pres">
      <dgm:prSet presAssocID="{77978F2A-A447-47D8-8A13-C43F782F7A70}" presName="tx1" presStyleLbl="revTx" presStyleIdx="1" presStyleCnt="6"/>
      <dgm:spPr/>
    </dgm:pt>
    <dgm:pt modelId="{3CD52A82-F223-4465-82A5-E8A788749A42}" type="pres">
      <dgm:prSet presAssocID="{77978F2A-A447-47D8-8A13-C43F782F7A70}" presName="vert1" presStyleCnt="0"/>
      <dgm:spPr/>
    </dgm:pt>
    <dgm:pt modelId="{9A637C30-3BB2-4A17-AC0F-47E6902BDB5F}" type="pres">
      <dgm:prSet presAssocID="{07CF03DB-1217-432B-B4B9-EE7C0146BCE4}" presName="thickLine" presStyleLbl="alignNode1" presStyleIdx="2" presStyleCnt="6"/>
      <dgm:spPr/>
    </dgm:pt>
    <dgm:pt modelId="{7E17721E-BD40-4B9B-ABD2-FD0EF024942A}" type="pres">
      <dgm:prSet presAssocID="{07CF03DB-1217-432B-B4B9-EE7C0146BCE4}" presName="horz1" presStyleCnt="0"/>
      <dgm:spPr/>
    </dgm:pt>
    <dgm:pt modelId="{A0BACC21-EAA7-4D12-8AA7-9992DC845357}" type="pres">
      <dgm:prSet presAssocID="{07CF03DB-1217-432B-B4B9-EE7C0146BCE4}" presName="tx1" presStyleLbl="revTx" presStyleIdx="2" presStyleCnt="6"/>
      <dgm:spPr/>
    </dgm:pt>
    <dgm:pt modelId="{3E9F6E6F-38E3-42B6-B11A-C4AA24563C59}" type="pres">
      <dgm:prSet presAssocID="{07CF03DB-1217-432B-B4B9-EE7C0146BCE4}" presName="vert1" presStyleCnt="0"/>
      <dgm:spPr/>
    </dgm:pt>
    <dgm:pt modelId="{6DD8CB6C-3BF2-4016-B66C-342945339A66}" type="pres">
      <dgm:prSet presAssocID="{2D3903AB-A0B2-41B5-A36A-93C5BE52CE4D}" presName="thickLine" presStyleLbl="alignNode1" presStyleIdx="3" presStyleCnt="6"/>
      <dgm:spPr/>
    </dgm:pt>
    <dgm:pt modelId="{8CA09828-AF6C-4B70-8203-59AA0EB29E7E}" type="pres">
      <dgm:prSet presAssocID="{2D3903AB-A0B2-41B5-A36A-93C5BE52CE4D}" presName="horz1" presStyleCnt="0"/>
      <dgm:spPr/>
    </dgm:pt>
    <dgm:pt modelId="{4CB9C961-A081-4FA4-A5CB-E902EDD014A5}" type="pres">
      <dgm:prSet presAssocID="{2D3903AB-A0B2-41B5-A36A-93C5BE52CE4D}" presName="tx1" presStyleLbl="revTx" presStyleIdx="3" presStyleCnt="6"/>
      <dgm:spPr/>
    </dgm:pt>
    <dgm:pt modelId="{93C7D6A3-E3C6-484C-8F3C-9D015E271532}" type="pres">
      <dgm:prSet presAssocID="{2D3903AB-A0B2-41B5-A36A-93C5BE52CE4D}" presName="vert1" presStyleCnt="0"/>
      <dgm:spPr/>
    </dgm:pt>
    <dgm:pt modelId="{E45BBE82-413F-4F14-93CF-D9B1D0C563F0}" type="pres">
      <dgm:prSet presAssocID="{56E5D58B-B96B-4895-B0DC-A87CA827F7CB}" presName="thickLine" presStyleLbl="alignNode1" presStyleIdx="4" presStyleCnt="6"/>
      <dgm:spPr/>
    </dgm:pt>
    <dgm:pt modelId="{0CC57E1C-B8CE-4F7F-B519-8625D83E8CB2}" type="pres">
      <dgm:prSet presAssocID="{56E5D58B-B96B-4895-B0DC-A87CA827F7CB}" presName="horz1" presStyleCnt="0"/>
      <dgm:spPr/>
    </dgm:pt>
    <dgm:pt modelId="{529065AA-D07D-430E-BE45-AD6412A64D0F}" type="pres">
      <dgm:prSet presAssocID="{56E5D58B-B96B-4895-B0DC-A87CA827F7CB}" presName="tx1" presStyleLbl="revTx" presStyleIdx="4" presStyleCnt="6"/>
      <dgm:spPr/>
    </dgm:pt>
    <dgm:pt modelId="{DE3E9D7B-9E5E-4601-8722-813FA170360D}" type="pres">
      <dgm:prSet presAssocID="{56E5D58B-B96B-4895-B0DC-A87CA827F7CB}" presName="vert1" presStyleCnt="0"/>
      <dgm:spPr/>
    </dgm:pt>
    <dgm:pt modelId="{B3DA83D5-9B07-499E-A488-4C5490F4552F}" type="pres">
      <dgm:prSet presAssocID="{60B51A00-1F94-4651-9C01-648A650F7F14}" presName="thickLine" presStyleLbl="alignNode1" presStyleIdx="5" presStyleCnt="6"/>
      <dgm:spPr/>
    </dgm:pt>
    <dgm:pt modelId="{DB1145F9-FF2F-41D8-A3E5-D8712F07CF76}" type="pres">
      <dgm:prSet presAssocID="{60B51A00-1F94-4651-9C01-648A650F7F14}" presName="horz1" presStyleCnt="0"/>
      <dgm:spPr/>
    </dgm:pt>
    <dgm:pt modelId="{596E1DF3-734C-4EF2-ABFC-E54177370440}" type="pres">
      <dgm:prSet presAssocID="{60B51A00-1F94-4651-9C01-648A650F7F14}" presName="tx1" presStyleLbl="revTx" presStyleIdx="5" presStyleCnt="6"/>
      <dgm:spPr/>
    </dgm:pt>
    <dgm:pt modelId="{6AC388FF-82D6-4CE3-A70B-3EE18549BA5C}" type="pres">
      <dgm:prSet presAssocID="{60B51A00-1F94-4651-9C01-648A650F7F14}" presName="vert1" presStyleCnt="0"/>
      <dgm:spPr/>
    </dgm:pt>
  </dgm:ptLst>
  <dgm:cxnLst>
    <dgm:cxn modelId="{1426E234-F3F6-4721-B231-80236CE65840}" type="presOf" srcId="{07CF03DB-1217-432B-B4B9-EE7C0146BCE4}" destId="{A0BACC21-EAA7-4D12-8AA7-9992DC845357}" srcOrd="0" destOrd="0" presId="urn:microsoft.com/office/officeart/2008/layout/LinedList"/>
    <dgm:cxn modelId="{C29B6E3E-38FF-4354-8AC2-00334F400882}" type="presOf" srcId="{D7BCAD5E-E041-4531-BFDF-CE9035B06ED6}" destId="{35DEBD0D-3739-4140-8D19-143453B1B728}" srcOrd="0" destOrd="0" presId="urn:microsoft.com/office/officeart/2008/layout/LinedList"/>
    <dgm:cxn modelId="{84DF4D54-466E-4782-A65B-F9EDB9465315}" type="presOf" srcId="{2D3903AB-A0B2-41B5-A36A-93C5BE52CE4D}" destId="{4CB9C961-A081-4FA4-A5CB-E902EDD014A5}" srcOrd="0" destOrd="0" presId="urn:microsoft.com/office/officeart/2008/layout/LinedList"/>
    <dgm:cxn modelId="{0E94187D-5C4F-468E-9F65-371AFEF221A3}" type="presOf" srcId="{77978F2A-A447-47D8-8A13-C43F782F7A70}" destId="{D7A380AD-2EA7-4D20-96E6-3D534654D0D2}" srcOrd="0" destOrd="0" presId="urn:microsoft.com/office/officeart/2008/layout/LinedList"/>
    <dgm:cxn modelId="{F8C83D84-E0EC-4329-822B-3C25E1A73EE5}" type="presOf" srcId="{15BBDFBB-B5C0-458D-BD59-08D9DB194A7D}" destId="{D8D4A781-CCBE-4BB9-B595-216C344F1C36}" srcOrd="0" destOrd="0" presId="urn:microsoft.com/office/officeart/2008/layout/LinedList"/>
    <dgm:cxn modelId="{C0F5C08A-C875-4FDE-B8B9-5C6490A73D71}" srcId="{D7BCAD5E-E041-4531-BFDF-CE9035B06ED6}" destId="{60B51A00-1F94-4651-9C01-648A650F7F14}" srcOrd="5" destOrd="0" parTransId="{0AF2142E-594F-49AB-8B0F-0826A2E78134}" sibTransId="{79FBA98B-6091-459C-AC83-B02602B4F860}"/>
    <dgm:cxn modelId="{C1C4A58C-0E9D-4C6F-98AE-AE56923673F6}" type="presOf" srcId="{60B51A00-1F94-4651-9C01-648A650F7F14}" destId="{596E1DF3-734C-4EF2-ABFC-E54177370440}" srcOrd="0" destOrd="0" presId="urn:microsoft.com/office/officeart/2008/layout/LinedList"/>
    <dgm:cxn modelId="{30A08C90-B065-4076-BB34-36C31A35918F}" srcId="{D7BCAD5E-E041-4531-BFDF-CE9035B06ED6}" destId="{15BBDFBB-B5C0-458D-BD59-08D9DB194A7D}" srcOrd="0" destOrd="0" parTransId="{C9B6B61D-E030-42E9-BE6B-97A5A44A11C5}" sibTransId="{686BFD0D-18DC-4729-97ED-46F6C1ACB1BC}"/>
    <dgm:cxn modelId="{89345D94-0B1B-437C-82F9-0D4D24C88D83}" srcId="{D7BCAD5E-E041-4531-BFDF-CE9035B06ED6}" destId="{77978F2A-A447-47D8-8A13-C43F782F7A70}" srcOrd="1" destOrd="0" parTransId="{5C2C8784-B7D2-4B7B-91DE-973ABA01C754}" sibTransId="{CCA21379-477D-46EC-B181-7FB2207D6225}"/>
    <dgm:cxn modelId="{A01C929F-8BBA-4A8B-B283-FAC868F0A1B4}" type="presOf" srcId="{56E5D58B-B96B-4895-B0DC-A87CA827F7CB}" destId="{529065AA-D07D-430E-BE45-AD6412A64D0F}" srcOrd="0" destOrd="0" presId="urn:microsoft.com/office/officeart/2008/layout/LinedList"/>
    <dgm:cxn modelId="{5A74F4A4-A687-4ADC-87BB-35910F3966A3}" srcId="{D7BCAD5E-E041-4531-BFDF-CE9035B06ED6}" destId="{56E5D58B-B96B-4895-B0DC-A87CA827F7CB}" srcOrd="4" destOrd="0" parTransId="{2D3114C8-9559-4531-97AC-3B3D40B8A3C6}" sibTransId="{5FD1C85D-409A-4AB6-926B-F32763F34B80}"/>
    <dgm:cxn modelId="{4005C1C7-19D5-410C-ABA5-71A9B166E33E}" srcId="{D7BCAD5E-E041-4531-BFDF-CE9035B06ED6}" destId="{2D3903AB-A0B2-41B5-A36A-93C5BE52CE4D}" srcOrd="3" destOrd="0" parTransId="{A7FBA8A1-E481-4916-825D-B31EF9F6FFDF}" sibTransId="{566CA8CC-CEFF-4A94-B9C6-17C4747F57F8}"/>
    <dgm:cxn modelId="{F7E3F3D1-C101-4D1C-994B-3037C4FFAB39}" srcId="{D7BCAD5E-E041-4531-BFDF-CE9035B06ED6}" destId="{07CF03DB-1217-432B-B4B9-EE7C0146BCE4}" srcOrd="2" destOrd="0" parTransId="{6149289D-A95B-4D33-87AB-F88A679C1001}" sibTransId="{2D27C5B8-A4A7-4C9A-80A3-C4A365396918}"/>
    <dgm:cxn modelId="{FEEEE433-9C71-4E97-A37E-AEACC8C92876}" type="presParOf" srcId="{35DEBD0D-3739-4140-8D19-143453B1B728}" destId="{BCAC75D6-E4FA-42DB-848C-34F687B1F6C7}" srcOrd="0" destOrd="0" presId="urn:microsoft.com/office/officeart/2008/layout/LinedList"/>
    <dgm:cxn modelId="{15D40C5F-7F9B-461C-851E-7DAFE8D8E145}" type="presParOf" srcId="{35DEBD0D-3739-4140-8D19-143453B1B728}" destId="{53436520-2E1D-48D3-B4E9-4FA9378F16DD}" srcOrd="1" destOrd="0" presId="urn:microsoft.com/office/officeart/2008/layout/LinedList"/>
    <dgm:cxn modelId="{EA41D7A3-FD5A-4744-9940-5E9BF125F513}" type="presParOf" srcId="{53436520-2E1D-48D3-B4E9-4FA9378F16DD}" destId="{D8D4A781-CCBE-4BB9-B595-216C344F1C36}" srcOrd="0" destOrd="0" presId="urn:microsoft.com/office/officeart/2008/layout/LinedList"/>
    <dgm:cxn modelId="{362D8C74-96C9-42F5-B8AB-258D8FFA6421}" type="presParOf" srcId="{53436520-2E1D-48D3-B4E9-4FA9378F16DD}" destId="{12459DAF-F061-45FA-A6C3-8C892E18F2EA}" srcOrd="1" destOrd="0" presId="urn:microsoft.com/office/officeart/2008/layout/LinedList"/>
    <dgm:cxn modelId="{5A68035F-9BEC-48C8-86D2-8A42A02821EB}" type="presParOf" srcId="{35DEBD0D-3739-4140-8D19-143453B1B728}" destId="{04EFAA3A-FDA5-426D-B6F5-44458E532661}" srcOrd="2" destOrd="0" presId="urn:microsoft.com/office/officeart/2008/layout/LinedList"/>
    <dgm:cxn modelId="{CAB2EA32-7D2C-40C4-AAF1-CD38F7986283}" type="presParOf" srcId="{35DEBD0D-3739-4140-8D19-143453B1B728}" destId="{8DBB76FE-DCAF-4444-B7A6-C7AF4F7F3683}" srcOrd="3" destOrd="0" presId="urn:microsoft.com/office/officeart/2008/layout/LinedList"/>
    <dgm:cxn modelId="{35737BDA-406E-4D87-98CF-6C99BE27D577}" type="presParOf" srcId="{8DBB76FE-DCAF-4444-B7A6-C7AF4F7F3683}" destId="{D7A380AD-2EA7-4D20-96E6-3D534654D0D2}" srcOrd="0" destOrd="0" presId="urn:microsoft.com/office/officeart/2008/layout/LinedList"/>
    <dgm:cxn modelId="{C4DD2E49-F0B0-493E-8D15-752E941C2895}" type="presParOf" srcId="{8DBB76FE-DCAF-4444-B7A6-C7AF4F7F3683}" destId="{3CD52A82-F223-4465-82A5-E8A788749A42}" srcOrd="1" destOrd="0" presId="urn:microsoft.com/office/officeart/2008/layout/LinedList"/>
    <dgm:cxn modelId="{C0B3DC71-34DF-4F7C-A811-82A496479A3C}" type="presParOf" srcId="{35DEBD0D-3739-4140-8D19-143453B1B728}" destId="{9A637C30-3BB2-4A17-AC0F-47E6902BDB5F}" srcOrd="4" destOrd="0" presId="urn:microsoft.com/office/officeart/2008/layout/LinedList"/>
    <dgm:cxn modelId="{5F0FA00E-A025-479F-A430-23FF08EBB307}" type="presParOf" srcId="{35DEBD0D-3739-4140-8D19-143453B1B728}" destId="{7E17721E-BD40-4B9B-ABD2-FD0EF024942A}" srcOrd="5" destOrd="0" presId="urn:microsoft.com/office/officeart/2008/layout/LinedList"/>
    <dgm:cxn modelId="{EAF5E70C-C2E3-44BC-961F-751C010CE65C}" type="presParOf" srcId="{7E17721E-BD40-4B9B-ABD2-FD0EF024942A}" destId="{A0BACC21-EAA7-4D12-8AA7-9992DC845357}" srcOrd="0" destOrd="0" presId="urn:microsoft.com/office/officeart/2008/layout/LinedList"/>
    <dgm:cxn modelId="{011333AA-844B-40AC-B18C-058162F8E076}" type="presParOf" srcId="{7E17721E-BD40-4B9B-ABD2-FD0EF024942A}" destId="{3E9F6E6F-38E3-42B6-B11A-C4AA24563C59}" srcOrd="1" destOrd="0" presId="urn:microsoft.com/office/officeart/2008/layout/LinedList"/>
    <dgm:cxn modelId="{55F09E37-959E-49C9-984B-5A95EB0B2670}" type="presParOf" srcId="{35DEBD0D-3739-4140-8D19-143453B1B728}" destId="{6DD8CB6C-3BF2-4016-B66C-342945339A66}" srcOrd="6" destOrd="0" presId="urn:microsoft.com/office/officeart/2008/layout/LinedList"/>
    <dgm:cxn modelId="{8F56CC4F-3BAD-42CD-9FF9-700FC25452B8}" type="presParOf" srcId="{35DEBD0D-3739-4140-8D19-143453B1B728}" destId="{8CA09828-AF6C-4B70-8203-59AA0EB29E7E}" srcOrd="7" destOrd="0" presId="urn:microsoft.com/office/officeart/2008/layout/LinedList"/>
    <dgm:cxn modelId="{2BA4A199-4E12-42FC-B647-EA6BAE5D8857}" type="presParOf" srcId="{8CA09828-AF6C-4B70-8203-59AA0EB29E7E}" destId="{4CB9C961-A081-4FA4-A5CB-E902EDD014A5}" srcOrd="0" destOrd="0" presId="urn:microsoft.com/office/officeart/2008/layout/LinedList"/>
    <dgm:cxn modelId="{90A813B8-BA75-4CE1-B93F-BA042775AB96}" type="presParOf" srcId="{8CA09828-AF6C-4B70-8203-59AA0EB29E7E}" destId="{93C7D6A3-E3C6-484C-8F3C-9D015E271532}" srcOrd="1" destOrd="0" presId="urn:microsoft.com/office/officeart/2008/layout/LinedList"/>
    <dgm:cxn modelId="{DE5B27F8-4570-459A-AE1F-56D58287B6D3}" type="presParOf" srcId="{35DEBD0D-3739-4140-8D19-143453B1B728}" destId="{E45BBE82-413F-4F14-93CF-D9B1D0C563F0}" srcOrd="8" destOrd="0" presId="urn:microsoft.com/office/officeart/2008/layout/LinedList"/>
    <dgm:cxn modelId="{808865AC-4872-406F-8B41-C9E9FF9AB178}" type="presParOf" srcId="{35DEBD0D-3739-4140-8D19-143453B1B728}" destId="{0CC57E1C-B8CE-4F7F-B519-8625D83E8CB2}" srcOrd="9" destOrd="0" presId="urn:microsoft.com/office/officeart/2008/layout/LinedList"/>
    <dgm:cxn modelId="{9B7D0034-B6FD-4935-8E95-637893BF9694}" type="presParOf" srcId="{0CC57E1C-B8CE-4F7F-B519-8625D83E8CB2}" destId="{529065AA-D07D-430E-BE45-AD6412A64D0F}" srcOrd="0" destOrd="0" presId="urn:microsoft.com/office/officeart/2008/layout/LinedList"/>
    <dgm:cxn modelId="{0008C8CB-12C1-4FC1-9D93-143204F56451}" type="presParOf" srcId="{0CC57E1C-B8CE-4F7F-B519-8625D83E8CB2}" destId="{DE3E9D7B-9E5E-4601-8722-813FA170360D}" srcOrd="1" destOrd="0" presId="urn:microsoft.com/office/officeart/2008/layout/LinedList"/>
    <dgm:cxn modelId="{66376D2C-0A19-4958-B78D-AD36E4102FA4}" type="presParOf" srcId="{35DEBD0D-3739-4140-8D19-143453B1B728}" destId="{B3DA83D5-9B07-499E-A488-4C5490F4552F}" srcOrd="10" destOrd="0" presId="urn:microsoft.com/office/officeart/2008/layout/LinedList"/>
    <dgm:cxn modelId="{B0BA9E16-36CA-4E0F-81A7-0F2D299BB029}" type="presParOf" srcId="{35DEBD0D-3739-4140-8D19-143453B1B728}" destId="{DB1145F9-FF2F-41D8-A3E5-D8712F07CF76}" srcOrd="11" destOrd="0" presId="urn:microsoft.com/office/officeart/2008/layout/LinedList"/>
    <dgm:cxn modelId="{4DE05F12-A741-4DC5-83CA-69AB35F3AAA7}" type="presParOf" srcId="{DB1145F9-FF2F-41D8-A3E5-D8712F07CF76}" destId="{596E1DF3-734C-4EF2-ABFC-E54177370440}" srcOrd="0" destOrd="0" presId="urn:microsoft.com/office/officeart/2008/layout/LinedList"/>
    <dgm:cxn modelId="{B8130F74-D40F-47A7-ACC8-FC2856D89BED}" type="presParOf" srcId="{DB1145F9-FF2F-41D8-A3E5-D8712F07CF76}" destId="{6AC388FF-82D6-4CE3-A70B-3EE18549BA5C}"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C790CB9-EBCC-4524-95B8-9D1DA5285D58}" type="doc">
      <dgm:prSet loTypeId="urn:microsoft.com/office/officeart/2008/layout/LinedList" loCatId="list" qsTypeId="urn:microsoft.com/office/officeart/2005/8/quickstyle/simple1" qsCatId="simple" csTypeId="urn:microsoft.com/office/officeart/2005/8/colors/colorful5" csCatId="colorful"/>
      <dgm:spPr/>
      <dgm:t>
        <a:bodyPr/>
        <a:lstStyle/>
        <a:p>
          <a:endParaRPr lang="en-GB"/>
        </a:p>
      </dgm:t>
    </dgm:pt>
    <dgm:pt modelId="{9E1AB861-57B6-47F4-998E-59D8F41D35A9}">
      <dgm:prSet/>
      <dgm:spPr/>
      <dgm:t>
        <a:bodyPr/>
        <a:lstStyle/>
        <a:p>
          <a:r>
            <a:rPr lang="en-KE"/>
            <a:t>Wards</a:t>
          </a:r>
          <a:endParaRPr lang="en-GB"/>
        </a:p>
      </dgm:t>
    </dgm:pt>
    <dgm:pt modelId="{00F8FFCA-FF3B-4007-8FE1-47B014663A6A}" type="parTrans" cxnId="{38C9BA7B-6D6C-4897-9575-EC5D467F3CA4}">
      <dgm:prSet/>
      <dgm:spPr/>
      <dgm:t>
        <a:bodyPr/>
        <a:lstStyle/>
        <a:p>
          <a:endParaRPr lang="en-GB"/>
        </a:p>
      </dgm:t>
    </dgm:pt>
    <dgm:pt modelId="{DCA3042A-3917-4B62-BE28-7F6949C145E2}" type="sibTrans" cxnId="{38C9BA7B-6D6C-4897-9575-EC5D467F3CA4}">
      <dgm:prSet/>
      <dgm:spPr/>
      <dgm:t>
        <a:bodyPr/>
        <a:lstStyle/>
        <a:p>
          <a:endParaRPr lang="en-GB"/>
        </a:p>
      </dgm:t>
    </dgm:pt>
    <dgm:pt modelId="{7CB54194-CB26-44E8-A86B-6B946665A911}">
      <dgm:prSet/>
      <dgm:spPr/>
      <dgm:t>
        <a:bodyPr/>
        <a:lstStyle/>
        <a:p>
          <a:r>
            <a:rPr lang="en-KE"/>
            <a:t>Waiting </a:t>
          </a:r>
          <a:r>
            <a:rPr lang="en-US"/>
            <a:t>a</a:t>
          </a:r>
          <a:r>
            <a:rPr lang="en-KE"/>
            <a:t>reas</a:t>
          </a:r>
          <a:endParaRPr lang="en-GB"/>
        </a:p>
      </dgm:t>
    </dgm:pt>
    <dgm:pt modelId="{B88A814F-7FBD-4FFF-992F-D0A84BAB1417}" type="parTrans" cxnId="{F0929D8A-218F-4D35-9297-BC0AD9683E03}">
      <dgm:prSet/>
      <dgm:spPr/>
      <dgm:t>
        <a:bodyPr/>
        <a:lstStyle/>
        <a:p>
          <a:endParaRPr lang="en-GB"/>
        </a:p>
      </dgm:t>
    </dgm:pt>
    <dgm:pt modelId="{B7C90283-3EC8-41AA-A8E5-B986F09BADAE}" type="sibTrans" cxnId="{F0929D8A-218F-4D35-9297-BC0AD9683E03}">
      <dgm:prSet/>
      <dgm:spPr/>
      <dgm:t>
        <a:bodyPr/>
        <a:lstStyle/>
        <a:p>
          <a:endParaRPr lang="en-GB"/>
        </a:p>
      </dgm:t>
    </dgm:pt>
    <dgm:pt modelId="{70544BCF-BC4F-4C27-AA01-6AA2ECB58DCE}">
      <dgm:prSet/>
      <dgm:spPr/>
      <dgm:t>
        <a:bodyPr/>
        <a:lstStyle/>
        <a:p>
          <a:r>
            <a:rPr lang="en-KE"/>
            <a:t>Consultation </a:t>
          </a:r>
          <a:r>
            <a:rPr lang="en-US"/>
            <a:t>r</a:t>
          </a:r>
          <a:r>
            <a:rPr lang="en-KE"/>
            <a:t>oo</a:t>
          </a:r>
          <a:r>
            <a:rPr lang="en-US"/>
            <a:t>m</a:t>
          </a:r>
          <a:r>
            <a:rPr lang="en-KE"/>
            <a:t>s</a:t>
          </a:r>
          <a:endParaRPr lang="en-GB"/>
        </a:p>
      </dgm:t>
    </dgm:pt>
    <dgm:pt modelId="{12F3DDD5-D949-4C25-A0AC-C94DED76E420}" type="parTrans" cxnId="{8E3241F3-EA84-467A-BC26-2843E77E1202}">
      <dgm:prSet/>
      <dgm:spPr/>
      <dgm:t>
        <a:bodyPr/>
        <a:lstStyle/>
        <a:p>
          <a:endParaRPr lang="en-GB"/>
        </a:p>
      </dgm:t>
    </dgm:pt>
    <dgm:pt modelId="{2A4A9779-0179-4FF6-8256-87211B5997DB}" type="sibTrans" cxnId="{8E3241F3-EA84-467A-BC26-2843E77E1202}">
      <dgm:prSet/>
      <dgm:spPr/>
      <dgm:t>
        <a:bodyPr/>
        <a:lstStyle/>
        <a:p>
          <a:endParaRPr lang="en-GB"/>
        </a:p>
      </dgm:t>
    </dgm:pt>
    <dgm:pt modelId="{7FDE05A8-359F-4DDB-93A3-D004F64088E7}">
      <dgm:prSet/>
      <dgm:spPr/>
      <dgm:t>
        <a:bodyPr/>
        <a:lstStyle/>
        <a:p>
          <a:r>
            <a:rPr lang="en-KE" dirty="0"/>
            <a:t>Procedure </a:t>
          </a:r>
          <a:r>
            <a:rPr lang="en-US" dirty="0"/>
            <a:t>r</a:t>
          </a:r>
          <a:r>
            <a:rPr lang="en-KE" dirty="0"/>
            <a:t>ooms</a:t>
          </a:r>
          <a:endParaRPr lang="en-GB" dirty="0"/>
        </a:p>
      </dgm:t>
    </dgm:pt>
    <dgm:pt modelId="{AFC22D49-5F6D-444F-82F5-4F3826EA5BF4}" type="parTrans" cxnId="{4EFB989E-1CF7-4A50-8436-2EE51BF26E70}">
      <dgm:prSet/>
      <dgm:spPr/>
      <dgm:t>
        <a:bodyPr/>
        <a:lstStyle/>
        <a:p>
          <a:endParaRPr lang="en-GB"/>
        </a:p>
      </dgm:t>
    </dgm:pt>
    <dgm:pt modelId="{83E75EE3-3C01-4084-9BB9-1E6CA3FD1D6E}" type="sibTrans" cxnId="{4EFB989E-1CF7-4A50-8436-2EE51BF26E70}">
      <dgm:prSet/>
      <dgm:spPr/>
      <dgm:t>
        <a:bodyPr/>
        <a:lstStyle/>
        <a:p>
          <a:endParaRPr lang="en-GB"/>
        </a:p>
      </dgm:t>
    </dgm:pt>
    <dgm:pt modelId="{8CB1A716-BBFD-48A6-8516-7A288F36E1A8}">
      <dgm:prSet/>
      <dgm:spPr/>
      <dgm:t>
        <a:bodyPr/>
        <a:lstStyle/>
        <a:p>
          <a:r>
            <a:rPr lang="en-KE"/>
            <a:t>Ambulances</a:t>
          </a:r>
          <a:endParaRPr lang="en-GB"/>
        </a:p>
      </dgm:t>
    </dgm:pt>
    <dgm:pt modelId="{868DA1E4-B325-49D7-A24D-1B2FB7F888E0}" type="parTrans" cxnId="{28BEE1BC-5F18-46FE-B2A7-6267AFCCA3DA}">
      <dgm:prSet/>
      <dgm:spPr/>
      <dgm:t>
        <a:bodyPr/>
        <a:lstStyle/>
        <a:p>
          <a:endParaRPr lang="en-GB"/>
        </a:p>
      </dgm:t>
    </dgm:pt>
    <dgm:pt modelId="{33FCF30A-5FE9-4945-BD0A-9EAAFBB4BA04}" type="sibTrans" cxnId="{28BEE1BC-5F18-46FE-B2A7-6267AFCCA3DA}">
      <dgm:prSet/>
      <dgm:spPr/>
      <dgm:t>
        <a:bodyPr/>
        <a:lstStyle/>
        <a:p>
          <a:endParaRPr lang="en-GB"/>
        </a:p>
      </dgm:t>
    </dgm:pt>
    <dgm:pt modelId="{5A835085-9574-4BF5-B532-9D55B60D7AEA}">
      <dgm:prSet/>
      <dgm:spPr/>
      <dgm:t>
        <a:bodyPr/>
        <a:lstStyle/>
        <a:p>
          <a:r>
            <a:rPr lang="en-KE"/>
            <a:t>Equipment</a:t>
          </a:r>
          <a:endParaRPr lang="en-GB"/>
        </a:p>
      </dgm:t>
    </dgm:pt>
    <dgm:pt modelId="{75FC2A70-47E4-48AB-9B92-B320130B21E4}" type="parTrans" cxnId="{30D1BE7B-73BB-48A5-8106-456D3EE4DAF6}">
      <dgm:prSet/>
      <dgm:spPr/>
      <dgm:t>
        <a:bodyPr/>
        <a:lstStyle/>
        <a:p>
          <a:endParaRPr lang="en-GB"/>
        </a:p>
      </dgm:t>
    </dgm:pt>
    <dgm:pt modelId="{3AD90855-8C52-447A-A1D3-6B75943860E0}" type="sibTrans" cxnId="{30D1BE7B-73BB-48A5-8106-456D3EE4DAF6}">
      <dgm:prSet/>
      <dgm:spPr/>
      <dgm:t>
        <a:bodyPr/>
        <a:lstStyle/>
        <a:p>
          <a:endParaRPr lang="en-GB"/>
        </a:p>
      </dgm:t>
    </dgm:pt>
    <dgm:pt modelId="{0CE45144-1675-4142-A0AA-B1999E4E4FEB}">
      <dgm:prSet/>
      <dgm:spPr/>
      <dgm:t>
        <a:bodyPr/>
        <a:lstStyle/>
        <a:p>
          <a:r>
            <a:rPr lang="en-KE"/>
            <a:t>Corridors</a:t>
          </a:r>
          <a:endParaRPr lang="en-GB"/>
        </a:p>
      </dgm:t>
    </dgm:pt>
    <dgm:pt modelId="{11FCCD80-A926-4495-9F8C-D13927D994B7}" type="parTrans" cxnId="{25E4FF20-024D-4AA2-88F0-04E2D5EABE5D}">
      <dgm:prSet/>
      <dgm:spPr/>
      <dgm:t>
        <a:bodyPr/>
        <a:lstStyle/>
        <a:p>
          <a:endParaRPr lang="en-GB"/>
        </a:p>
      </dgm:t>
    </dgm:pt>
    <dgm:pt modelId="{63580F24-2645-4D65-8962-F2CE84A726C8}" type="sibTrans" cxnId="{25E4FF20-024D-4AA2-88F0-04E2D5EABE5D}">
      <dgm:prSet/>
      <dgm:spPr/>
      <dgm:t>
        <a:bodyPr/>
        <a:lstStyle/>
        <a:p>
          <a:endParaRPr lang="en-GB"/>
        </a:p>
      </dgm:t>
    </dgm:pt>
    <dgm:pt modelId="{5CB020C2-5A3D-4F8A-9AC3-C5C41C8EF079}">
      <dgm:prSet/>
      <dgm:spPr/>
      <dgm:t>
        <a:bodyPr/>
        <a:lstStyle/>
        <a:p>
          <a:r>
            <a:rPr lang="en-KE"/>
            <a:t>Meeting </a:t>
          </a:r>
          <a:r>
            <a:rPr lang="en-US"/>
            <a:t>r</a:t>
          </a:r>
          <a:r>
            <a:rPr lang="en-KE"/>
            <a:t>ooms</a:t>
          </a:r>
          <a:endParaRPr lang="en-GB"/>
        </a:p>
      </dgm:t>
    </dgm:pt>
    <dgm:pt modelId="{1E8E071E-4C83-44E5-BE73-BB401283CBBC}" type="parTrans" cxnId="{33010F21-EA9F-467C-897A-2C4BDA9D0E09}">
      <dgm:prSet/>
      <dgm:spPr/>
      <dgm:t>
        <a:bodyPr/>
        <a:lstStyle/>
        <a:p>
          <a:endParaRPr lang="en-GB"/>
        </a:p>
      </dgm:t>
    </dgm:pt>
    <dgm:pt modelId="{EE443E6C-0DD4-423E-81DA-52E2CBFC9D38}" type="sibTrans" cxnId="{33010F21-EA9F-467C-897A-2C4BDA9D0E09}">
      <dgm:prSet/>
      <dgm:spPr/>
      <dgm:t>
        <a:bodyPr/>
        <a:lstStyle/>
        <a:p>
          <a:endParaRPr lang="en-GB"/>
        </a:p>
      </dgm:t>
    </dgm:pt>
    <dgm:pt modelId="{B70DB32E-FD47-4ECC-8AF4-28EC20D2E589}">
      <dgm:prSet/>
      <dgm:spPr/>
      <dgm:t>
        <a:bodyPr/>
        <a:lstStyle/>
        <a:p>
          <a:r>
            <a:rPr lang="en-KE"/>
            <a:t>Kitchen </a:t>
          </a:r>
          <a:endParaRPr lang="en-GB"/>
        </a:p>
      </dgm:t>
    </dgm:pt>
    <dgm:pt modelId="{C7FF0C4B-3F2A-4517-9509-38C2E219FBEA}" type="parTrans" cxnId="{38F254E2-04EE-46FD-A5E9-9B90303584E8}">
      <dgm:prSet/>
      <dgm:spPr/>
      <dgm:t>
        <a:bodyPr/>
        <a:lstStyle/>
        <a:p>
          <a:endParaRPr lang="en-GB"/>
        </a:p>
      </dgm:t>
    </dgm:pt>
    <dgm:pt modelId="{C26A52F9-85C2-4023-8EE4-2C3C6D0BF8AA}" type="sibTrans" cxnId="{38F254E2-04EE-46FD-A5E9-9B90303584E8}">
      <dgm:prSet/>
      <dgm:spPr/>
      <dgm:t>
        <a:bodyPr/>
        <a:lstStyle/>
        <a:p>
          <a:endParaRPr lang="en-GB"/>
        </a:p>
      </dgm:t>
    </dgm:pt>
    <dgm:pt modelId="{D655D6C4-C605-474D-A696-CEAEC8C44DEF}">
      <dgm:prSet/>
      <dgm:spPr/>
      <dgm:t>
        <a:bodyPr/>
        <a:lstStyle/>
        <a:p>
          <a:r>
            <a:rPr lang="en-KE"/>
            <a:t>Laundry </a:t>
          </a:r>
          <a:r>
            <a:rPr lang="en-US"/>
            <a:t>a</a:t>
          </a:r>
          <a:r>
            <a:rPr lang="en-KE"/>
            <a:t>reas</a:t>
          </a:r>
          <a:endParaRPr lang="en-GB"/>
        </a:p>
      </dgm:t>
    </dgm:pt>
    <dgm:pt modelId="{6D9E0A5D-66FA-4408-8474-40B256339303}" type="parTrans" cxnId="{BBED3E45-0369-4869-AAE4-B830C7DFB0BC}">
      <dgm:prSet/>
      <dgm:spPr/>
      <dgm:t>
        <a:bodyPr/>
        <a:lstStyle/>
        <a:p>
          <a:endParaRPr lang="en-GB"/>
        </a:p>
      </dgm:t>
    </dgm:pt>
    <dgm:pt modelId="{6F93A41A-C341-4308-84B8-0C46BA9C5FD0}" type="sibTrans" cxnId="{BBED3E45-0369-4869-AAE4-B830C7DFB0BC}">
      <dgm:prSet/>
      <dgm:spPr/>
      <dgm:t>
        <a:bodyPr/>
        <a:lstStyle/>
        <a:p>
          <a:endParaRPr lang="en-GB"/>
        </a:p>
      </dgm:t>
    </dgm:pt>
    <dgm:pt modelId="{98D9F3DD-82CA-4EA5-AF3B-5C4CABD0544A}">
      <dgm:prSet/>
      <dgm:spPr/>
      <dgm:t>
        <a:bodyPr/>
        <a:lstStyle/>
        <a:p>
          <a:r>
            <a:rPr lang="en-KE"/>
            <a:t>Beds</a:t>
          </a:r>
          <a:endParaRPr lang="en-GB"/>
        </a:p>
      </dgm:t>
    </dgm:pt>
    <dgm:pt modelId="{353EEE70-F777-47E5-B36A-E432B985B6C6}" type="parTrans" cxnId="{941E5A02-7AC5-49A3-B900-6AB0955298A0}">
      <dgm:prSet/>
      <dgm:spPr/>
      <dgm:t>
        <a:bodyPr/>
        <a:lstStyle/>
        <a:p>
          <a:endParaRPr lang="en-GB"/>
        </a:p>
      </dgm:t>
    </dgm:pt>
    <dgm:pt modelId="{C1125155-4C90-46F7-9609-5858C1DC9803}" type="sibTrans" cxnId="{941E5A02-7AC5-49A3-B900-6AB0955298A0}">
      <dgm:prSet/>
      <dgm:spPr/>
      <dgm:t>
        <a:bodyPr/>
        <a:lstStyle/>
        <a:p>
          <a:endParaRPr lang="en-GB"/>
        </a:p>
      </dgm:t>
    </dgm:pt>
    <dgm:pt modelId="{A87C5575-32C1-465D-813C-476E22139211}">
      <dgm:prSet/>
      <dgm:spPr/>
      <dgm:t>
        <a:bodyPr/>
        <a:lstStyle/>
        <a:p>
          <a:r>
            <a:rPr lang="en-KE" dirty="0"/>
            <a:t>Storage </a:t>
          </a:r>
          <a:endParaRPr lang="en-GB" dirty="0"/>
        </a:p>
      </dgm:t>
    </dgm:pt>
    <dgm:pt modelId="{BDC71284-2D28-438B-B178-01A2A8867600}" type="parTrans" cxnId="{E4FFFDE4-F935-4A5D-9E76-217B78BF0239}">
      <dgm:prSet/>
      <dgm:spPr/>
      <dgm:t>
        <a:bodyPr/>
        <a:lstStyle/>
        <a:p>
          <a:endParaRPr lang="en-GB"/>
        </a:p>
      </dgm:t>
    </dgm:pt>
    <dgm:pt modelId="{A0C296FE-AE7E-402A-A19A-944FA67ED5F9}" type="sibTrans" cxnId="{E4FFFDE4-F935-4A5D-9E76-217B78BF0239}">
      <dgm:prSet/>
      <dgm:spPr/>
      <dgm:t>
        <a:bodyPr/>
        <a:lstStyle/>
        <a:p>
          <a:endParaRPr lang="en-GB"/>
        </a:p>
      </dgm:t>
    </dgm:pt>
    <dgm:pt modelId="{BF0A78DF-8E19-4771-A128-3271884EECEA}" type="pres">
      <dgm:prSet presAssocID="{DC790CB9-EBCC-4524-95B8-9D1DA5285D58}" presName="vert0" presStyleCnt="0">
        <dgm:presLayoutVars>
          <dgm:dir/>
          <dgm:animOne val="branch"/>
          <dgm:animLvl val="lvl"/>
        </dgm:presLayoutVars>
      </dgm:prSet>
      <dgm:spPr/>
    </dgm:pt>
    <dgm:pt modelId="{C9252295-E099-493D-8C60-D70E4D5D6F5F}" type="pres">
      <dgm:prSet presAssocID="{9E1AB861-57B6-47F4-998E-59D8F41D35A9}" presName="thickLine" presStyleLbl="alignNode1" presStyleIdx="0" presStyleCnt="12"/>
      <dgm:spPr/>
    </dgm:pt>
    <dgm:pt modelId="{E6863110-751F-4F06-BDA1-A86883AAABE4}" type="pres">
      <dgm:prSet presAssocID="{9E1AB861-57B6-47F4-998E-59D8F41D35A9}" presName="horz1" presStyleCnt="0"/>
      <dgm:spPr/>
    </dgm:pt>
    <dgm:pt modelId="{60D8AA48-E410-4847-A00B-EE141B6DEFD6}" type="pres">
      <dgm:prSet presAssocID="{9E1AB861-57B6-47F4-998E-59D8F41D35A9}" presName="tx1" presStyleLbl="revTx" presStyleIdx="0" presStyleCnt="12"/>
      <dgm:spPr/>
    </dgm:pt>
    <dgm:pt modelId="{2747C50F-C58B-4A7E-9317-44ED814E3289}" type="pres">
      <dgm:prSet presAssocID="{9E1AB861-57B6-47F4-998E-59D8F41D35A9}" presName="vert1" presStyleCnt="0"/>
      <dgm:spPr/>
    </dgm:pt>
    <dgm:pt modelId="{AD24CF5E-D375-4AED-BA6A-489A72FD1CD5}" type="pres">
      <dgm:prSet presAssocID="{7CB54194-CB26-44E8-A86B-6B946665A911}" presName="thickLine" presStyleLbl="alignNode1" presStyleIdx="1" presStyleCnt="12"/>
      <dgm:spPr/>
    </dgm:pt>
    <dgm:pt modelId="{58FBCE16-3AFD-4D0F-88D0-2617E2DAC077}" type="pres">
      <dgm:prSet presAssocID="{7CB54194-CB26-44E8-A86B-6B946665A911}" presName="horz1" presStyleCnt="0"/>
      <dgm:spPr/>
    </dgm:pt>
    <dgm:pt modelId="{D2D897C7-D8F3-42B4-A16D-77F7D23519D8}" type="pres">
      <dgm:prSet presAssocID="{7CB54194-CB26-44E8-A86B-6B946665A911}" presName="tx1" presStyleLbl="revTx" presStyleIdx="1" presStyleCnt="12"/>
      <dgm:spPr/>
    </dgm:pt>
    <dgm:pt modelId="{99CB8D06-D833-472D-B3F1-BB38220F7B43}" type="pres">
      <dgm:prSet presAssocID="{7CB54194-CB26-44E8-A86B-6B946665A911}" presName="vert1" presStyleCnt="0"/>
      <dgm:spPr/>
    </dgm:pt>
    <dgm:pt modelId="{EA729E80-021A-468F-A88C-D52395253771}" type="pres">
      <dgm:prSet presAssocID="{70544BCF-BC4F-4C27-AA01-6AA2ECB58DCE}" presName="thickLine" presStyleLbl="alignNode1" presStyleIdx="2" presStyleCnt="12"/>
      <dgm:spPr/>
    </dgm:pt>
    <dgm:pt modelId="{18671F9A-E06F-4560-9E53-5BF39067BF23}" type="pres">
      <dgm:prSet presAssocID="{70544BCF-BC4F-4C27-AA01-6AA2ECB58DCE}" presName="horz1" presStyleCnt="0"/>
      <dgm:spPr/>
    </dgm:pt>
    <dgm:pt modelId="{05EEF496-CE2E-4D71-AB71-ECBD5803DD0B}" type="pres">
      <dgm:prSet presAssocID="{70544BCF-BC4F-4C27-AA01-6AA2ECB58DCE}" presName="tx1" presStyleLbl="revTx" presStyleIdx="2" presStyleCnt="12"/>
      <dgm:spPr/>
    </dgm:pt>
    <dgm:pt modelId="{88367C94-817F-4636-B40E-841FFD2EFA22}" type="pres">
      <dgm:prSet presAssocID="{70544BCF-BC4F-4C27-AA01-6AA2ECB58DCE}" presName="vert1" presStyleCnt="0"/>
      <dgm:spPr/>
    </dgm:pt>
    <dgm:pt modelId="{67D9A654-0A7D-43A0-BBD1-B4AD1676AAA3}" type="pres">
      <dgm:prSet presAssocID="{7FDE05A8-359F-4DDB-93A3-D004F64088E7}" presName="thickLine" presStyleLbl="alignNode1" presStyleIdx="3" presStyleCnt="12"/>
      <dgm:spPr/>
    </dgm:pt>
    <dgm:pt modelId="{59179A0B-FEE3-47C3-8D25-E229A26071D2}" type="pres">
      <dgm:prSet presAssocID="{7FDE05A8-359F-4DDB-93A3-D004F64088E7}" presName="horz1" presStyleCnt="0"/>
      <dgm:spPr/>
    </dgm:pt>
    <dgm:pt modelId="{C512D266-5A3D-4D26-B129-3F594E24945B}" type="pres">
      <dgm:prSet presAssocID="{7FDE05A8-359F-4DDB-93A3-D004F64088E7}" presName="tx1" presStyleLbl="revTx" presStyleIdx="3" presStyleCnt="12"/>
      <dgm:spPr/>
    </dgm:pt>
    <dgm:pt modelId="{9AD85381-5036-4D00-9F03-31E328AA9849}" type="pres">
      <dgm:prSet presAssocID="{7FDE05A8-359F-4DDB-93A3-D004F64088E7}" presName="vert1" presStyleCnt="0"/>
      <dgm:spPr/>
    </dgm:pt>
    <dgm:pt modelId="{80BD362D-5B9E-4380-82F0-EDEFA0B3D794}" type="pres">
      <dgm:prSet presAssocID="{8CB1A716-BBFD-48A6-8516-7A288F36E1A8}" presName="thickLine" presStyleLbl="alignNode1" presStyleIdx="4" presStyleCnt="12"/>
      <dgm:spPr/>
    </dgm:pt>
    <dgm:pt modelId="{6FE2B9AC-EE75-49BA-9CF5-05488633FA57}" type="pres">
      <dgm:prSet presAssocID="{8CB1A716-BBFD-48A6-8516-7A288F36E1A8}" presName="horz1" presStyleCnt="0"/>
      <dgm:spPr/>
    </dgm:pt>
    <dgm:pt modelId="{7A200C30-2645-4446-ABAA-A919ABEC8380}" type="pres">
      <dgm:prSet presAssocID="{8CB1A716-BBFD-48A6-8516-7A288F36E1A8}" presName="tx1" presStyleLbl="revTx" presStyleIdx="4" presStyleCnt="12"/>
      <dgm:spPr/>
    </dgm:pt>
    <dgm:pt modelId="{B3FDE252-38E1-4025-88DC-E5BD9E372891}" type="pres">
      <dgm:prSet presAssocID="{8CB1A716-BBFD-48A6-8516-7A288F36E1A8}" presName="vert1" presStyleCnt="0"/>
      <dgm:spPr/>
    </dgm:pt>
    <dgm:pt modelId="{08B01047-AD92-43F4-B142-29C1F324E6D1}" type="pres">
      <dgm:prSet presAssocID="{5A835085-9574-4BF5-B532-9D55B60D7AEA}" presName="thickLine" presStyleLbl="alignNode1" presStyleIdx="5" presStyleCnt="12"/>
      <dgm:spPr/>
    </dgm:pt>
    <dgm:pt modelId="{599C7465-D3C1-420F-AD58-58CDBE19D821}" type="pres">
      <dgm:prSet presAssocID="{5A835085-9574-4BF5-B532-9D55B60D7AEA}" presName="horz1" presStyleCnt="0"/>
      <dgm:spPr/>
    </dgm:pt>
    <dgm:pt modelId="{5C90E3FD-A078-4381-97E7-765F236C6EB4}" type="pres">
      <dgm:prSet presAssocID="{5A835085-9574-4BF5-B532-9D55B60D7AEA}" presName="tx1" presStyleLbl="revTx" presStyleIdx="5" presStyleCnt="12"/>
      <dgm:spPr/>
    </dgm:pt>
    <dgm:pt modelId="{6B218D9A-AA94-4721-80C2-01FB74B3F3DD}" type="pres">
      <dgm:prSet presAssocID="{5A835085-9574-4BF5-B532-9D55B60D7AEA}" presName="vert1" presStyleCnt="0"/>
      <dgm:spPr/>
    </dgm:pt>
    <dgm:pt modelId="{0A258262-B1BE-4DCC-B680-709C77764CFE}" type="pres">
      <dgm:prSet presAssocID="{0CE45144-1675-4142-A0AA-B1999E4E4FEB}" presName="thickLine" presStyleLbl="alignNode1" presStyleIdx="6" presStyleCnt="12"/>
      <dgm:spPr/>
    </dgm:pt>
    <dgm:pt modelId="{B9906A3F-F566-4654-8C9E-B5D3A42BFEA7}" type="pres">
      <dgm:prSet presAssocID="{0CE45144-1675-4142-A0AA-B1999E4E4FEB}" presName="horz1" presStyleCnt="0"/>
      <dgm:spPr/>
    </dgm:pt>
    <dgm:pt modelId="{3410CE61-75F6-4C88-99E1-5395795C7110}" type="pres">
      <dgm:prSet presAssocID="{0CE45144-1675-4142-A0AA-B1999E4E4FEB}" presName="tx1" presStyleLbl="revTx" presStyleIdx="6" presStyleCnt="12"/>
      <dgm:spPr/>
    </dgm:pt>
    <dgm:pt modelId="{A43BD866-9DF8-47BD-9B1D-4A1A1032CFF3}" type="pres">
      <dgm:prSet presAssocID="{0CE45144-1675-4142-A0AA-B1999E4E4FEB}" presName="vert1" presStyleCnt="0"/>
      <dgm:spPr/>
    </dgm:pt>
    <dgm:pt modelId="{220968D4-DADC-4469-B2A4-5589C748642B}" type="pres">
      <dgm:prSet presAssocID="{5CB020C2-5A3D-4F8A-9AC3-C5C41C8EF079}" presName="thickLine" presStyleLbl="alignNode1" presStyleIdx="7" presStyleCnt="12"/>
      <dgm:spPr/>
    </dgm:pt>
    <dgm:pt modelId="{AA0AB744-DF34-494E-B39A-C70CF962C707}" type="pres">
      <dgm:prSet presAssocID="{5CB020C2-5A3D-4F8A-9AC3-C5C41C8EF079}" presName="horz1" presStyleCnt="0"/>
      <dgm:spPr/>
    </dgm:pt>
    <dgm:pt modelId="{44F22E51-FF71-4186-B322-E24A03601193}" type="pres">
      <dgm:prSet presAssocID="{5CB020C2-5A3D-4F8A-9AC3-C5C41C8EF079}" presName="tx1" presStyleLbl="revTx" presStyleIdx="7" presStyleCnt="12"/>
      <dgm:spPr/>
    </dgm:pt>
    <dgm:pt modelId="{A50B10C6-FB33-4A5E-B0A7-9C9F4160738D}" type="pres">
      <dgm:prSet presAssocID="{5CB020C2-5A3D-4F8A-9AC3-C5C41C8EF079}" presName="vert1" presStyleCnt="0"/>
      <dgm:spPr/>
    </dgm:pt>
    <dgm:pt modelId="{B545AB52-4B3C-4D08-A626-01467769A49B}" type="pres">
      <dgm:prSet presAssocID="{B70DB32E-FD47-4ECC-8AF4-28EC20D2E589}" presName="thickLine" presStyleLbl="alignNode1" presStyleIdx="8" presStyleCnt="12"/>
      <dgm:spPr/>
    </dgm:pt>
    <dgm:pt modelId="{45FB70CF-1769-4BCE-AF3C-707CDEF8592A}" type="pres">
      <dgm:prSet presAssocID="{B70DB32E-FD47-4ECC-8AF4-28EC20D2E589}" presName="horz1" presStyleCnt="0"/>
      <dgm:spPr/>
    </dgm:pt>
    <dgm:pt modelId="{654F2AEC-66CF-4815-9DB8-D46543DE315F}" type="pres">
      <dgm:prSet presAssocID="{B70DB32E-FD47-4ECC-8AF4-28EC20D2E589}" presName="tx1" presStyleLbl="revTx" presStyleIdx="8" presStyleCnt="12"/>
      <dgm:spPr/>
    </dgm:pt>
    <dgm:pt modelId="{EBD5C3B1-9786-4036-9D28-22C1E814AE28}" type="pres">
      <dgm:prSet presAssocID="{B70DB32E-FD47-4ECC-8AF4-28EC20D2E589}" presName="vert1" presStyleCnt="0"/>
      <dgm:spPr/>
    </dgm:pt>
    <dgm:pt modelId="{F8BE8ACE-E6A5-46ED-930D-97C827D2ECF9}" type="pres">
      <dgm:prSet presAssocID="{D655D6C4-C605-474D-A696-CEAEC8C44DEF}" presName="thickLine" presStyleLbl="alignNode1" presStyleIdx="9" presStyleCnt="12"/>
      <dgm:spPr/>
    </dgm:pt>
    <dgm:pt modelId="{14251758-7083-4905-BB90-3EB4C3C9AE98}" type="pres">
      <dgm:prSet presAssocID="{D655D6C4-C605-474D-A696-CEAEC8C44DEF}" presName="horz1" presStyleCnt="0"/>
      <dgm:spPr/>
    </dgm:pt>
    <dgm:pt modelId="{B85332BC-158E-4AE3-AA35-B8D9DECD6C05}" type="pres">
      <dgm:prSet presAssocID="{D655D6C4-C605-474D-A696-CEAEC8C44DEF}" presName="tx1" presStyleLbl="revTx" presStyleIdx="9" presStyleCnt="12"/>
      <dgm:spPr/>
    </dgm:pt>
    <dgm:pt modelId="{CA3BA976-10F4-4263-9DB5-84696BC33F80}" type="pres">
      <dgm:prSet presAssocID="{D655D6C4-C605-474D-A696-CEAEC8C44DEF}" presName="vert1" presStyleCnt="0"/>
      <dgm:spPr/>
    </dgm:pt>
    <dgm:pt modelId="{CBAD0068-32C5-47C3-ADF5-EA5856862A26}" type="pres">
      <dgm:prSet presAssocID="{98D9F3DD-82CA-4EA5-AF3B-5C4CABD0544A}" presName="thickLine" presStyleLbl="alignNode1" presStyleIdx="10" presStyleCnt="12"/>
      <dgm:spPr/>
    </dgm:pt>
    <dgm:pt modelId="{824BF835-D4C8-46C7-AD9B-C80B4DA6A8DB}" type="pres">
      <dgm:prSet presAssocID="{98D9F3DD-82CA-4EA5-AF3B-5C4CABD0544A}" presName="horz1" presStyleCnt="0"/>
      <dgm:spPr/>
    </dgm:pt>
    <dgm:pt modelId="{891E598E-8A75-4B25-9359-7C5A91AE69A0}" type="pres">
      <dgm:prSet presAssocID="{98D9F3DD-82CA-4EA5-AF3B-5C4CABD0544A}" presName="tx1" presStyleLbl="revTx" presStyleIdx="10" presStyleCnt="12"/>
      <dgm:spPr/>
    </dgm:pt>
    <dgm:pt modelId="{9908F3C1-7E22-41EF-8EAB-33C5703ECBF1}" type="pres">
      <dgm:prSet presAssocID="{98D9F3DD-82CA-4EA5-AF3B-5C4CABD0544A}" presName="vert1" presStyleCnt="0"/>
      <dgm:spPr/>
    </dgm:pt>
    <dgm:pt modelId="{F8445E83-AB3D-486A-8424-0BEB400809F4}" type="pres">
      <dgm:prSet presAssocID="{A87C5575-32C1-465D-813C-476E22139211}" presName="thickLine" presStyleLbl="alignNode1" presStyleIdx="11" presStyleCnt="12"/>
      <dgm:spPr/>
    </dgm:pt>
    <dgm:pt modelId="{1D892EC8-4EDC-4661-9A9E-BAB4A0E79774}" type="pres">
      <dgm:prSet presAssocID="{A87C5575-32C1-465D-813C-476E22139211}" presName="horz1" presStyleCnt="0"/>
      <dgm:spPr/>
    </dgm:pt>
    <dgm:pt modelId="{89B9AB6F-48A0-4C5F-8487-A384BD66741F}" type="pres">
      <dgm:prSet presAssocID="{A87C5575-32C1-465D-813C-476E22139211}" presName="tx1" presStyleLbl="revTx" presStyleIdx="11" presStyleCnt="12"/>
      <dgm:spPr/>
    </dgm:pt>
    <dgm:pt modelId="{0652B508-9566-4A02-AC10-7461D9506995}" type="pres">
      <dgm:prSet presAssocID="{A87C5575-32C1-465D-813C-476E22139211}" presName="vert1" presStyleCnt="0"/>
      <dgm:spPr/>
    </dgm:pt>
  </dgm:ptLst>
  <dgm:cxnLst>
    <dgm:cxn modelId="{941E5A02-7AC5-49A3-B900-6AB0955298A0}" srcId="{DC790CB9-EBCC-4524-95B8-9D1DA5285D58}" destId="{98D9F3DD-82CA-4EA5-AF3B-5C4CABD0544A}" srcOrd="10" destOrd="0" parTransId="{353EEE70-F777-47E5-B36A-E432B985B6C6}" sibTransId="{C1125155-4C90-46F7-9609-5858C1DC9803}"/>
    <dgm:cxn modelId="{3A2FD104-12D0-46A1-8931-15AFD882684C}" type="presOf" srcId="{5CB020C2-5A3D-4F8A-9AC3-C5C41C8EF079}" destId="{44F22E51-FF71-4186-B322-E24A03601193}" srcOrd="0" destOrd="0" presId="urn:microsoft.com/office/officeart/2008/layout/LinedList"/>
    <dgm:cxn modelId="{7109800D-6DE6-48AA-92BB-72DD7696A475}" type="presOf" srcId="{7CB54194-CB26-44E8-A86B-6B946665A911}" destId="{D2D897C7-D8F3-42B4-A16D-77F7D23519D8}" srcOrd="0" destOrd="0" presId="urn:microsoft.com/office/officeart/2008/layout/LinedList"/>
    <dgm:cxn modelId="{45A21210-7969-447E-9068-A7CB4806815F}" type="presOf" srcId="{D655D6C4-C605-474D-A696-CEAEC8C44DEF}" destId="{B85332BC-158E-4AE3-AA35-B8D9DECD6C05}" srcOrd="0" destOrd="0" presId="urn:microsoft.com/office/officeart/2008/layout/LinedList"/>
    <dgm:cxn modelId="{25E4FF20-024D-4AA2-88F0-04E2D5EABE5D}" srcId="{DC790CB9-EBCC-4524-95B8-9D1DA5285D58}" destId="{0CE45144-1675-4142-A0AA-B1999E4E4FEB}" srcOrd="6" destOrd="0" parTransId="{11FCCD80-A926-4495-9F8C-D13927D994B7}" sibTransId="{63580F24-2645-4D65-8962-F2CE84A726C8}"/>
    <dgm:cxn modelId="{33010F21-EA9F-467C-897A-2C4BDA9D0E09}" srcId="{DC790CB9-EBCC-4524-95B8-9D1DA5285D58}" destId="{5CB020C2-5A3D-4F8A-9AC3-C5C41C8EF079}" srcOrd="7" destOrd="0" parTransId="{1E8E071E-4C83-44E5-BE73-BB401283CBBC}" sibTransId="{EE443E6C-0DD4-423E-81DA-52E2CBFC9D38}"/>
    <dgm:cxn modelId="{1F2EFE26-D7CC-42CA-BB1E-DD05CCEBA453}" type="presOf" srcId="{5A835085-9574-4BF5-B532-9D55B60D7AEA}" destId="{5C90E3FD-A078-4381-97E7-765F236C6EB4}" srcOrd="0" destOrd="0" presId="urn:microsoft.com/office/officeart/2008/layout/LinedList"/>
    <dgm:cxn modelId="{185BDA38-D49A-4CCA-BF67-264F3800B6B5}" type="presOf" srcId="{70544BCF-BC4F-4C27-AA01-6AA2ECB58DCE}" destId="{05EEF496-CE2E-4D71-AB71-ECBD5803DD0B}" srcOrd="0" destOrd="0" presId="urn:microsoft.com/office/officeart/2008/layout/LinedList"/>
    <dgm:cxn modelId="{BBED3E45-0369-4869-AAE4-B830C7DFB0BC}" srcId="{DC790CB9-EBCC-4524-95B8-9D1DA5285D58}" destId="{D655D6C4-C605-474D-A696-CEAEC8C44DEF}" srcOrd="9" destOrd="0" parTransId="{6D9E0A5D-66FA-4408-8474-40B256339303}" sibTransId="{6F93A41A-C341-4308-84B8-0C46BA9C5FD0}"/>
    <dgm:cxn modelId="{A9F5C957-7FCF-443E-9570-9062F19577BB}" type="presOf" srcId="{98D9F3DD-82CA-4EA5-AF3B-5C4CABD0544A}" destId="{891E598E-8A75-4B25-9359-7C5A91AE69A0}" srcOrd="0" destOrd="0" presId="urn:microsoft.com/office/officeart/2008/layout/LinedList"/>
    <dgm:cxn modelId="{04F1087A-6438-4B66-BC90-577E14D73E43}" type="presOf" srcId="{7FDE05A8-359F-4DDB-93A3-D004F64088E7}" destId="{C512D266-5A3D-4D26-B129-3F594E24945B}" srcOrd="0" destOrd="0" presId="urn:microsoft.com/office/officeart/2008/layout/LinedList"/>
    <dgm:cxn modelId="{38C9BA7B-6D6C-4897-9575-EC5D467F3CA4}" srcId="{DC790CB9-EBCC-4524-95B8-9D1DA5285D58}" destId="{9E1AB861-57B6-47F4-998E-59D8F41D35A9}" srcOrd="0" destOrd="0" parTransId="{00F8FFCA-FF3B-4007-8FE1-47B014663A6A}" sibTransId="{DCA3042A-3917-4B62-BE28-7F6949C145E2}"/>
    <dgm:cxn modelId="{30D1BE7B-73BB-48A5-8106-456D3EE4DAF6}" srcId="{DC790CB9-EBCC-4524-95B8-9D1DA5285D58}" destId="{5A835085-9574-4BF5-B532-9D55B60D7AEA}" srcOrd="5" destOrd="0" parTransId="{75FC2A70-47E4-48AB-9B92-B320130B21E4}" sibTransId="{3AD90855-8C52-447A-A1D3-6B75943860E0}"/>
    <dgm:cxn modelId="{A9F5E180-A4C6-4FA7-ACA8-1F4B15D87FA3}" type="presOf" srcId="{0CE45144-1675-4142-A0AA-B1999E4E4FEB}" destId="{3410CE61-75F6-4C88-99E1-5395795C7110}" srcOrd="0" destOrd="0" presId="urn:microsoft.com/office/officeart/2008/layout/LinedList"/>
    <dgm:cxn modelId="{F0929D8A-218F-4D35-9297-BC0AD9683E03}" srcId="{DC790CB9-EBCC-4524-95B8-9D1DA5285D58}" destId="{7CB54194-CB26-44E8-A86B-6B946665A911}" srcOrd="1" destOrd="0" parTransId="{B88A814F-7FBD-4FFF-992F-D0A84BAB1417}" sibTransId="{B7C90283-3EC8-41AA-A8E5-B986F09BADAE}"/>
    <dgm:cxn modelId="{16460392-4FA9-42D0-913B-6D9494300071}" type="presOf" srcId="{9E1AB861-57B6-47F4-998E-59D8F41D35A9}" destId="{60D8AA48-E410-4847-A00B-EE141B6DEFD6}" srcOrd="0" destOrd="0" presId="urn:microsoft.com/office/officeart/2008/layout/LinedList"/>
    <dgm:cxn modelId="{4EFB989E-1CF7-4A50-8436-2EE51BF26E70}" srcId="{DC790CB9-EBCC-4524-95B8-9D1DA5285D58}" destId="{7FDE05A8-359F-4DDB-93A3-D004F64088E7}" srcOrd="3" destOrd="0" parTransId="{AFC22D49-5F6D-444F-82F5-4F3826EA5BF4}" sibTransId="{83E75EE3-3C01-4084-9BB9-1E6CA3FD1D6E}"/>
    <dgm:cxn modelId="{921749A7-0EA3-4CC7-A9F8-6A3466A9BFCA}" type="presOf" srcId="{A87C5575-32C1-465D-813C-476E22139211}" destId="{89B9AB6F-48A0-4C5F-8487-A384BD66741F}" srcOrd="0" destOrd="0" presId="urn:microsoft.com/office/officeart/2008/layout/LinedList"/>
    <dgm:cxn modelId="{14CE27B0-875F-4278-9FDF-0F7739580DC0}" type="presOf" srcId="{B70DB32E-FD47-4ECC-8AF4-28EC20D2E589}" destId="{654F2AEC-66CF-4815-9DB8-D46543DE315F}" srcOrd="0" destOrd="0" presId="urn:microsoft.com/office/officeart/2008/layout/LinedList"/>
    <dgm:cxn modelId="{A86A5AB4-23CA-4C4B-97F1-298E3A25AA75}" type="presOf" srcId="{DC790CB9-EBCC-4524-95B8-9D1DA5285D58}" destId="{BF0A78DF-8E19-4771-A128-3271884EECEA}" srcOrd="0" destOrd="0" presId="urn:microsoft.com/office/officeart/2008/layout/LinedList"/>
    <dgm:cxn modelId="{28BEE1BC-5F18-46FE-B2A7-6267AFCCA3DA}" srcId="{DC790CB9-EBCC-4524-95B8-9D1DA5285D58}" destId="{8CB1A716-BBFD-48A6-8516-7A288F36E1A8}" srcOrd="4" destOrd="0" parTransId="{868DA1E4-B325-49D7-A24D-1B2FB7F888E0}" sibTransId="{33FCF30A-5FE9-4945-BD0A-9EAAFBB4BA04}"/>
    <dgm:cxn modelId="{9F5DCDE0-6121-45B1-8A56-697ACADCE013}" type="presOf" srcId="{8CB1A716-BBFD-48A6-8516-7A288F36E1A8}" destId="{7A200C30-2645-4446-ABAA-A919ABEC8380}" srcOrd="0" destOrd="0" presId="urn:microsoft.com/office/officeart/2008/layout/LinedList"/>
    <dgm:cxn modelId="{38F254E2-04EE-46FD-A5E9-9B90303584E8}" srcId="{DC790CB9-EBCC-4524-95B8-9D1DA5285D58}" destId="{B70DB32E-FD47-4ECC-8AF4-28EC20D2E589}" srcOrd="8" destOrd="0" parTransId="{C7FF0C4B-3F2A-4517-9509-38C2E219FBEA}" sibTransId="{C26A52F9-85C2-4023-8EE4-2C3C6D0BF8AA}"/>
    <dgm:cxn modelId="{E4FFFDE4-F935-4A5D-9E76-217B78BF0239}" srcId="{DC790CB9-EBCC-4524-95B8-9D1DA5285D58}" destId="{A87C5575-32C1-465D-813C-476E22139211}" srcOrd="11" destOrd="0" parTransId="{BDC71284-2D28-438B-B178-01A2A8867600}" sibTransId="{A0C296FE-AE7E-402A-A19A-944FA67ED5F9}"/>
    <dgm:cxn modelId="{8E3241F3-EA84-467A-BC26-2843E77E1202}" srcId="{DC790CB9-EBCC-4524-95B8-9D1DA5285D58}" destId="{70544BCF-BC4F-4C27-AA01-6AA2ECB58DCE}" srcOrd="2" destOrd="0" parTransId="{12F3DDD5-D949-4C25-A0AC-C94DED76E420}" sibTransId="{2A4A9779-0179-4FF6-8256-87211B5997DB}"/>
    <dgm:cxn modelId="{77F07EA6-5B99-4B87-B491-4431FA058A0C}" type="presParOf" srcId="{BF0A78DF-8E19-4771-A128-3271884EECEA}" destId="{C9252295-E099-493D-8C60-D70E4D5D6F5F}" srcOrd="0" destOrd="0" presId="urn:microsoft.com/office/officeart/2008/layout/LinedList"/>
    <dgm:cxn modelId="{0C69448D-94BD-451C-9A9F-624116CB48DD}" type="presParOf" srcId="{BF0A78DF-8E19-4771-A128-3271884EECEA}" destId="{E6863110-751F-4F06-BDA1-A86883AAABE4}" srcOrd="1" destOrd="0" presId="urn:microsoft.com/office/officeart/2008/layout/LinedList"/>
    <dgm:cxn modelId="{79C29A6D-CAFE-4D54-93D0-C216B97BB0E7}" type="presParOf" srcId="{E6863110-751F-4F06-BDA1-A86883AAABE4}" destId="{60D8AA48-E410-4847-A00B-EE141B6DEFD6}" srcOrd="0" destOrd="0" presId="urn:microsoft.com/office/officeart/2008/layout/LinedList"/>
    <dgm:cxn modelId="{1479BFAA-8D2D-45FA-BD77-2EFC2E48C535}" type="presParOf" srcId="{E6863110-751F-4F06-BDA1-A86883AAABE4}" destId="{2747C50F-C58B-4A7E-9317-44ED814E3289}" srcOrd="1" destOrd="0" presId="urn:microsoft.com/office/officeart/2008/layout/LinedList"/>
    <dgm:cxn modelId="{CEC2FB97-B2B9-4A26-BEC2-D6806E671A09}" type="presParOf" srcId="{BF0A78DF-8E19-4771-A128-3271884EECEA}" destId="{AD24CF5E-D375-4AED-BA6A-489A72FD1CD5}" srcOrd="2" destOrd="0" presId="urn:microsoft.com/office/officeart/2008/layout/LinedList"/>
    <dgm:cxn modelId="{EEEC42A4-0C4C-47DD-B422-329441606487}" type="presParOf" srcId="{BF0A78DF-8E19-4771-A128-3271884EECEA}" destId="{58FBCE16-3AFD-4D0F-88D0-2617E2DAC077}" srcOrd="3" destOrd="0" presId="urn:microsoft.com/office/officeart/2008/layout/LinedList"/>
    <dgm:cxn modelId="{1ED70081-1A5C-4AA8-88AD-F165EE29E09C}" type="presParOf" srcId="{58FBCE16-3AFD-4D0F-88D0-2617E2DAC077}" destId="{D2D897C7-D8F3-42B4-A16D-77F7D23519D8}" srcOrd="0" destOrd="0" presId="urn:microsoft.com/office/officeart/2008/layout/LinedList"/>
    <dgm:cxn modelId="{A1F3ABFA-B707-40FA-BE2D-33CCBC4B938E}" type="presParOf" srcId="{58FBCE16-3AFD-4D0F-88D0-2617E2DAC077}" destId="{99CB8D06-D833-472D-B3F1-BB38220F7B43}" srcOrd="1" destOrd="0" presId="urn:microsoft.com/office/officeart/2008/layout/LinedList"/>
    <dgm:cxn modelId="{D9C46C38-53EB-4E33-AE9D-A235F5D56BB0}" type="presParOf" srcId="{BF0A78DF-8E19-4771-A128-3271884EECEA}" destId="{EA729E80-021A-468F-A88C-D52395253771}" srcOrd="4" destOrd="0" presId="urn:microsoft.com/office/officeart/2008/layout/LinedList"/>
    <dgm:cxn modelId="{5559BDB5-D3C3-4E7D-AC53-23BC0C31FDA3}" type="presParOf" srcId="{BF0A78DF-8E19-4771-A128-3271884EECEA}" destId="{18671F9A-E06F-4560-9E53-5BF39067BF23}" srcOrd="5" destOrd="0" presId="urn:microsoft.com/office/officeart/2008/layout/LinedList"/>
    <dgm:cxn modelId="{74952F5C-1C13-414A-9E71-2028C487C7BD}" type="presParOf" srcId="{18671F9A-E06F-4560-9E53-5BF39067BF23}" destId="{05EEF496-CE2E-4D71-AB71-ECBD5803DD0B}" srcOrd="0" destOrd="0" presId="urn:microsoft.com/office/officeart/2008/layout/LinedList"/>
    <dgm:cxn modelId="{1930FEB5-8FF8-4D35-965E-D9A43FB57393}" type="presParOf" srcId="{18671F9A-E06F-4560-9E53-5BF39067BF23}" destId="{88367C94-817F-4636-B40E-841FFD2EFA22}" srcOrd="1" destOrd="0" presId="urn:microsoft.com/office/officeart/2008/layout/LinedList"/>
    <dgm:cxn modelId="{D0DAAE18-9D23-4884-A231-8D8C4A6C701A}" type="presParOf" srcId="{BF0A78DF-8E19-4771-A128-3271884EECEA}" destId="{67D9A654-0A7D-43A0-BBD1-B4AD1676AAA3}" srcOrd="6" destOrd="0" presId="urn:microsoft.com/office/officeart/2008/layout/LinedList"/>
    <dgm:cxn modelId="{ACB003E3-6D4B-464F-8546-497F67AC009D}" type="presParOf" srcId="{BF0A78DF-8E19-4771-A128-3271884EECEA}" destId="{59179A0B-FEE3-47C3-8D25-E229A26071D2}" srcOrd="7" destOrd="0" presId="urn:microsoft.com/office/officeart/2008/layout/LinedList"/>
    <dgm:cxn modelId="{8C42C98D-95CE-4395-BF51-1AC5120A2B1E}" type="presParOf" srcId="{59179A0B-FEE3-47C3-8D25-E229A26071D2}" destId="{C512D266-5A3D-4D26-B129-3F594E24945B}" srcOrd="0" destOrd="0" presId="urn:microsoft.com/office/officeart/2008/layout/LinedList"/>
    <dgm:cxn modelId="{BB604B36-8764-4C0A-B8BC-4FB2644F4605}" type="presParOf" srcId="{59179A0B-FEE3-47C3-8D25-E229A26071D2}" destId="{9AD85381-5036-4D00-9F03-31E328AA9849}" srcOrd="1" destOrd="0" presId="urn:microsoft.com/office/officeart/2008/layout/LinedList"/>
    <dgm:cxn modelId="{0CE91DE3-D392-42CB-8B0E-4B79466F22C0}" type="presParOf" srcId="{BF0A78DF-8E19-4771-A128-3271884EECEA}" destId="{80BD362D-5B9E-4380-82F0-EDEFA0B3D794}" srcOrd="8" destOrd="0" presId="urn:microsoft.com/office/officeart/2008/layout/LinedList"/>
    <dgm:cxn modelId="{19A7AA1E-D059-4F22-B824-FC00DCE6A7F2}" type="presParOf" srcId="{BF0A78DF-8E19-4771-A128-3271884EECEA}" destId="{6FE2B9AC-EE75-49BA-9CF5-05488633FA57}" srcOrd="9" destOrd="0" presId="urn:microsoft.com/office/officeart/2008/layout/LinedList"/>
    <dgm:cxn modelId="{A76B4E83-2371-44B3-9F46-5C2AD8461DF8}" type="presParOf" srcId="{6FE2B9AC-EE75-49BA-9CF5-05488633FA57}" destId="{7A200C30-2645-4446-ABAA-A919ABEC8380}" srcOrd="0" destOrd="0" presId="urn:microsoft.com/office/officeart/2008/layout/LinedList"/>
    <dgm:cxn modelId="{FD9CB8C9-B969-4B36-B53B-535D855DF176}" type="presParOf" srcId="{6FE2B9AC-EE75-49BA-9CF5-05488633FA57}" destId="{B3FDE252-38E1-4025-88DC-E5BD9E372891}" srcOrd="1" destOrd="0" presId="urn:microsoft.com/office/officeart/2008/layout/LinedList"/>
    <dgm:cxn modelId="{C1133724-AAB6-4614-BBF5-08C624293858}" type="presParOf" srcId="{BF0A78DF-8E19-4771-A128-3271884EECEA}" destId="{08B01047-AD92-43F4-B142-29C1F324E6D1}" srcOrd="10" destOrd="0" presId="urn:microsoft.com/office/officeart/2008/layout/LinedList"/>
    <dgm:cxn modelId="{AB113EEE-6F23-47D1-A9E7-9A6A52BCD154}" type="presParOf" srcId="{BF0A78DF-8E19-4771-A128-3271884EECEA}" destId="{599C7465-D3C1-420F-AD58-58CDBE19D821}" srcOrd="11" destOrd="0" presId="urn:microsoft.com/office/officeart/2008/layout/LinedList"/>
    <dgm:cxn modelId="{AE03624B-970A-48D4-A807-B494E7AB6BAA}" type="presParOf" srcId="{599C7465-D3C1-420F-AD58-58CDBE19D821}" destId="{5C90E3FD-A078-4381-97E7-765F236C6EB4}" srcOrd="0" destOrd="0" presId="urn:microsoft.com/office/officeart/2008/layout/LinedList"/>
    <dgm:cxn modelId="{13B6D9FD-F185-4015-BD94-3F60242342E0}" type="presParOf" srcId="{599C7465-D3C1-420F-AD58-58CDBE19D821}" destId="{6B218D9A-AA94-4721-80C2-01FB74B3F3DD}" srcOrd="1" destOrd="0" presId="urn:microsoft.com/office/officeart/2008/layout/LinedList"/>
    <dgm:cxn modelId="{ACC2AC5F-4B14-4E1D-8372-44D93333607F}" type="presParOf" srcId="{BF0A78DF-8E19-4771-A128-3271884EECEA}" destId="{0A258262-B1BE-4DCC-B680-709C77764CFE}" srcOrd="12" destOrd="0" presId="urn:microsoft.com/office/officeart/2008/layout/LinedList"/>
    <dgm:cxn modelId="{E2DB08DE-5A79-4CAE-A1E0-1DD3E3F1139B}" type="presParOf" srcId="{BF0A78DF-8E19-4771-A128-3271884EECEA}" destId="{B9906A3F-F566-4654-8C9E-B5D3A42BFEA7}" srcOrd="13" destOrd="0" presId="urn:microsoft.com/office/officeart/2008/layout/LinedList"/>
    <dgm:cxn modelId="{49A2AAFF-EA8A-42B2-AE4C-5BDB29D682EB}" type="presParOf" srcId="{B9906A3F-F566-4654-8C9E-B5D3A42BFEA7}" destId="{3410CE61-75F6-4C88-99E1-5395795C7110}" srcOrd="0" destOrd="0" presId="urn:microsoft.com/office/officeart/2008/layout/LinedList"/>
    <dgm:cxn modelId="{0DEF8426-C6BF-4527-AC6B-6F54A94692CE}" type="presParOf" srcId="{B9906A3F-F566-4654-8C9E-B5D3A42BFEA7}" destId="{A43BD866-9DF8-47BD-9B1D-4A1A1032CFF3}" srcOrd="1" destOrd="0" presId="urn:microsoft.com/office/officeart/2008/layout/LinedList"/>
    <dgm:cxn modelId="{BD6EFA82-A9C9-4DC7-BDB8-0310A7D2CA13}" type="presParOf" srcId="{BF0A78DF-8E19-4771-A128-3271884EECEA}" destId="{220968D4-DADC-4469-B2A4-5589C748642B}" srcOrd="14" destOrd="0" presId="urn:microsoft.com/office/officeart/2008/layout/LinedList"/>
    <dgm:cxn modelId="{7F4CEE19-BDF3-41F2-934D-C7859FCFA026}" type="presParOf" srcId="{BF0A78DF-8E19-4771-A128-3271884EECEA}" destId="{AA0AB744-DF34-494E-B39A-C70CF962C707}" srcOrd="15" destOrd="0" presId="urn:microsoft.com/office/officeart/2008/layout/LinedList"/>
    <dgm:cxn modelId="{9F58B9BA-F887-4F71-BEE7-85BF9F9A9B16}" type="presParOf" srcId="{AA0AB744-DF34-494E-B39A-C70CF962C707}" destId="{44F22E51-FF71-4186-B322-E24A03601193}" srcOrd="0" destOrd="0" presId="urn:microsoft.com/office/officeart/2008/layout/LinedList"/>
    <dgm:cxn modelId="{8B5593BD-CD68-4D51-AB33-ACDEA4F60B2E}" type="presParOf" srcId="{AA0AB744-DF34-494E-B39A-C70CF962C707}" destId="{A50B10C6-FB33-4A5E-B0A7-9C9F4160738D}" srcOrd="1" destOrd="0" presId="urn:microsoft.com/office/officeart/2008/layout/LinedList"/>
    <dgm:cxn modelId="{7838EECD-0596-44BD-ABB2-76309F909885}" type="presParOf" srcId="{BF0A78DF-8E19-4771-A128-3271884EECEA}" destId="{B545AB52-4B3C-4D08-A626-01467769A49B}" srcOrd="16" destOrd="0" presId="urn:microsoft.com/office/officeart/2008/layout/LinedList"/>
    <dgm:cxn modelId="{F84C5E43-7D3F-4A60-9362-0BB651FA6290}" type="presParOf" srcId="{BF0A78DF-8E19-4771-A128-3271884EECEA}" destId="{45FB70CF-1769-4BCE-AF3C-707CDEF8592A}" srcOrd="17" destOrd="0" presId="urn:microsoft.com/office/officeart/2008/layout/LinedList"/>
    <dgm:cxn modelId="{7D810F0A-1525-438B-B3DB-E9735EFE14D4}" type="presParOf" srcId="{45FB70CF-1769-4BCE-AF3C-707CDEF8592A}" destId="{654F2AEC-66CF-4815-9DB8-D46543DE315F}" srcOrd="0" destOrd="0" presId="urn:microsoft.com/office/officeart/2008/layout/LinedList"/>
    <dgm:cxn modelId="{72993563-AFC6-4541-A57F-BD8E64D31802}" type="presParOf" srcId="{45FB70CF-1769-4BCE-AF3C-707CDEF8592A}" destId="{EBD5C3B1-9786-4036-9D28-22C1E814AE28}" srcOrd="1" destOrd="0" presId="urn:microsoft.com/office/officeart/2008/layout/LinedList"/>
    <dgm:cxn modelId="{A48DFE4D-2E21-4659-A2B7-172DEFD51C0C}" type="presParOf" srcId="{BF0A78DF-8E19-4771-A128-3271884EECEA}" destId="{F8BE8ACE-E6A5-46ED-930D-97C827D2ECF9}" srcOrd="18" destOrd="0" presId="urn:microsoft.com/office/officeart/2008/layout/LinedList"/>
    <dgm:cxn modelId="{95EBEBDC-AC76-45A0-AF52-BC548F250E32}" type="presParOf" srcId="{BF0A78DF-8E19-4771-A128-3271884EECEA}" destId="{14251758-7083-4905-BB90-3EB4C3C9AE98}" srcOrd="19" destOrd="0" presId="urn:microsoft.com/office/officeart/2008/layout/LinedList"/>
    <dgm:cxn modelId="{8CB8D52A-27E2-4635-AB34-951374BCCC29}" type="presParOf" srcId="{14251758-7083-4905-BB90-3EB4C3C9AE98}" destId="{B85332BC-158E-4AE3-AA35-B8D9DECD6C05}" srcOrd="0" destOrd="0" presId="urn:microsoft.com/office/officeart/2008/layout/LinedList"/>
    <dgm:cxn modelId="{43EA96D5-2CD2-4DB3-9D70-32D7A75BEF89}" type="presParOf" srcId="{14251758-7083-4905-BB90-3EB4C3C9AE98}" destId="{CA3BA976-10F4-4263-9DB5-84696BC33F80}" srcOrd="1" destOrd="0" presId="urn:microsoft.com/office/officeart/2008/layout/LinedList"/>
    <dgm:cxn modelId="{2E86E22D-97C4-493D-9BE9-487AA12965C6}" type="presParOf" srcId="{BF0A78DF-8E19-4771-A128-3271884EECEA}" destId="{CBAD0068-32C5-47C3-ADF5-EA5856862A26}" srcOrd="20" destOrd="0" presId="urn:microsoft.com/office/officeart/2008/layout/LinedList"/>
    <dgm:cxn modelId="{8806D793-AD0A-4D45-B7D1-E73B506A9F9B}" type="presParOf" srcId="{BF0A78DF-8E19-4771-A128-3271884EECEA}" destId="{824BF835-D4C8-46C7-AD9B-C80B4DA6A8DB}" srcOrd="21" destOrd="0" presId="urn:microsoft.com/office/officeart/2008/layout/LinedList"/>
    <dgm:cxn modelId="{3B1CA535-28F3-4FB1-A1E1-8E11A30A26FC}" type="presParOf" srcId="{824BF835-D4C8-46C7-AD9B-C80B4DA6A8DB}" destId="{891E598E-8A75-4B25-9359-7C5A91AE69A0}" srcOrd="0" destOrd="0" presId="urn:microsoft.com/office/officeart/2008/layout/LinedList"/>
    <dgm:cxn modelId="{8A1EC671-BEC1-444D-AE4D-A6E0C6DDAE99}" type="presParOf" srcId="{824BF835-D4C8-46C7-AD9B-C80B4DA6A8DB}" destId="{9908F3C1-7E22-41EF-8EAB-33C5703ECBF1}" srcOrd="1" destOrd="0" presId="urn:microsoft.com/office/officeart/2008/layout/LinedList"/>
    <dgm:cxn modelId="{70ACE570-FE07-47A7-BA75-50391317611B}" type="presParOf" srcId="{BF0A78DF-8E19-4771-A128-3271884EECEA}" destId="{F8445E83-AB3D-486A-8424-0BEB400809F4}" srcOrd="22" destOrd="0" presId="urn:microsoft.com/office/officeart/2008/layout/LinedList"/>
    <dgm:cxn modelId="{20EC4F2C-9358-4C47-A1BD-7B9712F365D7}" type="presParOf" srcId="{BF0A78DF-8E19-4771-A128-3271884EECEA}" destId="{1D892EC8-4EDC-4661-9A9E-BAB4A0E79774}" srcOrd="23" destOrd="0" presId="urn:microsoft.com/office/officeart/2008/layout/LinedList"/>
    <dgm:cxn modelId="{96350B9F-8A36-4BE1-AC2B-13473AE6F401}" type="presParOf" srcId="{1D892EC8-4EDC-4661-9A9E-BAB4A0E79774}" destId="{89B9AB6F-48A0-4C5F-8487-A384BD66741F}" srcOrd="0" destOrd="0" presId="urn:microsoft.com/office/officeart/2008/layout/LinedList"/>
    <dgm:cxn modelId="{CE4D772B-222D-4B8E-AABC-F027786DF945}" type="presParOf" srcId="{1D892EC8-4EDC-4661-9A9E-BAB4A0E79774}" destId="{0652B508-9566-4A02-AC10-7461D9506995}"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ABDFAF7-921B-40BA-B9F8-B3652B7A6AED}" type="doc">
      <dgm:prSet loTypeId="urn:microsoft.com/office/officeart/2008/layout/LinedList" loCatId="list" qsTypeId="urn:microsoft.com/office/officeart/2005/8/quickstyle/simple5" qsCatId="simple" csTypeId="urn:microsoft.com/office/officeart/2005/8/colors/accent1_2" csCatId="accent1" phldr="1"/>
      <dgm:spPr/>
      <dgm:t>
        <a:bodyPr/>
        <a:lstStyle/>
        <a:p>
          <a:endParaRPr lang="en-GB"/>
        </a:p>
      </dgm:t>
    </dgm:pt>
    <dgm:pt modelId="{89202D11-3EE3-4DC5-BCCA-59057873209D}">
      <dgm:prSet custT="1"/>
      <dgm:spPr/>
      <dgm:t>
        <a:bodyPr/>
        <a:lstStyle/>
        <a:p>
          <a:r>
            <a:rPr lang="en-GB" sz="2000" b="0" dirty="0" err="1">
              <a:effectLst/>
            </a:rPr>
            <a:t>Hydroliq</a:t>
          </a:r>
          <a:r>
            <a:rPr lang="en-GB" sz="2000" b="0" dirty="0">
              <a:effectLst/>
            </a:rPr>
            <a:t> conforms to all applicable WHO and European Chemicals Agency (ECHA) standards</a:t>
          </a:r>
        </a:p>
      </dgm:t>
    </dgm:pt>
    <dgm:pt modelId="{CB0696D8-5A32-4C45-8764-99D84971B4E6}" type="parTrans" cxnId="{C3BAB8E3-9203-4F95-A53A-3C1F7A7B80A4}">
      <dgm:prSet/>
      <dgm:spPr/>
      <dgm:t>
        <a:bodyPr/>
        <a:lstStyle/>
        <a:p>
          <a:endParaRPr lang="en-GB" sz="2000" b="0">
            <a:effectLst/>
          </a:endParaRPr>
        </a:p>
      </dgm:t>
    </dgm:pt>
    <dgm:pt modelId="{68EBA73A-D722-4CDE-A3D3-AEBF6A0832A4}" type="sibTrans" cxnId="{C3BAB8E3-9203-4F95-A53A-3C1F7A7B80A4}">
      <dgm:prSet/>
      <dgm:spPr/>
      <dgm:t>
        <a:bodyPr/>
        <a:lstStyle/>
        <a:p>
          <a:endParaRPr lang="en-GB" sz="2000" b="0">
            <a:effectLst/>
          </a:endParaRPr>
        </a:p>
      </dgm:t>
    </dgm:pt>
    <dgm:pt modelId="{CC2FD5DD-F067-48F7-9286-C7B39BC69878}">
      <dgm:prSet custT="1"/>
      <dgm:spPr/>
      <dgm:t>
        <a:bodyPr/>
        <a:lstStyle/>
        <a:p>
          <a:r>
            <a:rPr lang="en-KE" sz="2000" b="0">
              <a:effectLst/>
            </a:rPr>
            <a:t>Halal Certified</a:t>
          </a:r>
          <a:br>
            <a:rPr lang="en-US" sz="2000" b="0">
              <a:effectLst/>
            </a:rPr>
          </a:br>
          <a:endParaRPr lang="en-GB" sz="2000" b="0">
            <a:effectLst/>
          </a:endParaRPr>
        </a:p>
      </dgm:t>
    </dgm:pt>
    <dgm:pt modelId="{273622D3-4822-4077-A264-AD236022CE55}" type="parTrans" cxnId="{A179B526-8500-4DCB-B3F1-AD5296375BC8}">
      <dgm:prSet/>
      <dgm:spPr/>
      <dgm:t>
        <a:bodyPr/>
        <a:lstStyle/>
        <a:p>
          <a:endParaRPr lang="en-GB" sz="2000" b="0">
            <a:effectLst/>
          </a:endParaRPr>
        </a:p>
      </dgm:t>
    </dgm:pt>
    <dgm:pt modelId="{EE4F42FC-D8E7-4FFD-9437-D12711303F2A}" type="sibTrans" cxnId="{A179B526-8500-4DCB-B3F1-AD5296375BC8}">
      <dgm:prSet/>
      <dgm:spPr/>
      <dgm:t>
        <a:bodyPr/>
        <a:lstStyle/>
        <a:p>
          <a:endParaRPr lang="en-GB" sz="2000" b="0">
            <a:effectLst/>
          </a:endParaRPr>
        </a:p>
      </dgm:t>
    </dgm:pt>
    <dgm:pt modelId="{6CCC1230-5772-47A7-A4C5-43FA8B59CE42}">
      <dgm:prSet custT="1"/>
      <dgm:spPr/>
      <dgm:t>
        <a:bodyPr/>
        <a:lstStyle/>
        <a:p>
          <a:r>
            <a:rPr lang="en-US" sz="2000" b="0">
              <a:effectLst/>
            </a:rPr>
            <a:t>EPA </a:t>
          </a:r>
          <a:br>
            <a:rPr lang="en-US" sz="2000" b="0">
              <a:effectLst/>
            </a:rPr>
          </a:br>
          <a:endParaRPr lang="en-GB" sz="2000" b="0">
            <a:effectLst/>
          </a:endParaRPr>
        </a:p>
      </dgm:t>
    </dgm:pt>
    <dgm:pt modelId="{CD7C25D0-1765-4B75-9103-E003E1CBD237}" type="parTrans" cxnId="{9ED27CF3-BB59-4473-AB3F-162935B17866}">
      <dgm:prSet/>
      <dgm:spPr/>
      <dgm:t>
        <a:bodyPr/>
        <a:lstStyle/>
        <a:p>
          <a:endParaRPr lang="en-GB" sz="2000" b="0">
            <a:effectLst/>
          </a:endParaRPr>
        </a:p>
      </dgm:t>
    </dgm:pt>
    <dgm:pt modelId="{28F9BAE8-0010-451C-93E6-08C73F7EF615}" type="sibTrans" cxnId="{9ED27CF3-BB59-4473-AB3F-162935B17866}">
      <dgm:prSet/>
      <dgm:spPr/>
      <dgm:t>
        <a:bodyPr/>
        <a:lstStyle/>
        <a:p>
          <a:endParaRPr lang="en-GB" sz="2000" b="0">
            <a:effectLst/>
          </a:endParaRPr>
        </a:p>
      </dgm:t>
    </dgm:pt>
    <dgm:pt modelId="{623E7F74-4085-4ABF-A6E3-9CA13369135F}">
      <dgm:prSet custT="1"/>
      <dgm:spPr/>
      <dgm:t>
        <a:bodyPr/>
        <a:lstStyle/>
        <a:p>
          <a:r>
            <a:rPr lang="en-US" sz="2000" b="0">
              <a:effectLst/>
            </a:rPr>
            <a:t>PPB</a:t>
          </a:r>
          <a:endParaRPr lang="en-GB" sz="2000" b="0">
            <a:effectLst/>
          </a:endParaRPr>
        </a:p>
      </dgm:t>
    </dgm:pt>
    <dgm:pt modelId="{C66CBE6D-70EE-4EDD-AE25-82AD3718ACA0}" type="parTrans" cxnId="{B39E11EF-C20E-4D0F-837C-DCFCF58E1B04}">
      <dgm:prSet/>
      <dgm:spPr/>
      <dgm:t>
        <a:bodyPr/>
        <a:lstStyle/>
        <a:p>
          <a:endParaRPr lang="en-GB" sz="2000" b="0">
            <a:effectLst/>
          </a:endParaRPr>
        </a:p>
      </dgm:t>
    </dgm:pt>
    <dgm:pt modelId="{C7CE6473-07B7-4696-8B07-60F230CFDB1C}" type="sibTrans" cxnId="{B39E11EF-C20E-4D0F-837C-DCFCF58E1B04}">
      <dgm:prSet/>
      <dgm:spPr/>
      <dgm:t>
        <a:bodyPr/>
        <a:lstStyle/>
        <a:p>
          <a:endParaRPr lang="en-GB" sz="2000" b="0">
            <a:effectLst/>
          </a:endParaRPr>
        </a:p>
      </dgm:t>
    </dgm:pt>
    <dgm:pt modelId="{75ADE482-2718-430E-88C5-DBC8615517D4}" type="pres">
      <dgm:prSet presAssocID="{BABDFAF7-921B-40BA-B9F8-B3652B7A6AED}" presName="vert0" presStyleCnt="0">
        <dgm:presLayoutVars>
          <dgm:dir/>
          <dgm:animOne val="branch"/>
          <dgm:animLvl val="lvl"/>
        </dgm:presLayoutVars>
      </dgm:prSet>
      <dgm:spPr/>
    </dgm:pt>
    <dgm:pt modelId="{E0F748F1-603D-4256-BD2A-F50CF72C8D5F}" type="pres">
      <dgm:prSet presAssocID="{89202D11-3EE3-4DC5-BCCA-59057873209D}" presName="thickLine" presStyleLbl="alignNode1" presStyleIdx="0" presStyleCnt="4"/>
      <dgm:spPr/>
    </dgm:pt>
    <dgm:pt modelId="{85772439-B901-4F93-BBC9-D5E54BD3B74B}" type="pres">
      <dgm:prSet presAssocID="{89202D11-3EE3-4DC5-BCCA-59057873209D}" presName="horz1" presStyleCnt="0"/>
      <dgm:spPr/>
    </dgm:pt>
    <dgm:pt modelId="{9D5316E3-E140-4AE5-91AE-E8DA7D7F0320}" type="pres">
      <dgm:prSet presAssocID="{89202D11-3EE3-4DC5-BCCA-59057873209D}" presName="tx1" presStyleLbl="revTx" presStyleIdx="0" presStyleCnt="4"/>
      <dgm:spPr/>
    </dgm:pt>
    <dgm:pt modelId="{BAFC8838-078B-49A5-A420-B5316A109D10}" type="pres">
      <dgm:prSet presAssocID="{89202D11-3EE3-4DC5-BCCA-59057873209D}" presName="vert1" presStyleCnt="0"/>
      <dgm:spPr/>
    </dgm:pt>
    <dgm:pt modelId="{EA4B71C1-56FB-4A21-9D15-BFDA2BC39564}" type="pres">
      <dgm:prSet presAssocID="{CC2FD5DD-F067-48F7-9286-C7B39BC69878}" presName="thickLine" presStyleLbl="alignNode1" presStyleIdx="1" presStyleCnt="4"/>
      <dgm:spPr/>
    </dgm:pt>
    <dgm:pt modelId="{30964AFF-C5E6-4CA7-8748-57EF8766A2E6}" type="pres">
      <dgm:prSet presAssocID="{CC2FD5DD-F067-48F7-9286-C7B39BC69878}" presName="horz1" presStyleCnt="0"/>
      <dgm:spPr/>
    </dgm:pt>
    <dgm:pt modelId="{EEBEBDA0-0F38-41C2-8E47-0DDE2C871116}" type="pres">
      <dgm:prSet presAssocID="{CC2FD5DD-F067-48F7-9286-C7B39BC69878}" presName="tx1" presStyleLbl="revTx" presStyleIdx="1" presStyleCnt="4"/>
      <dgm:spPr/>
    </dgm:pt>
    <dgm:pt modelId="{BD65534C-0175-46CA-9BF9-701F62E2CD24}" type="pres">
      <dgm:prSet presAssocID="{CC2FD5DD-F067-48F7-9286-C7B39BC69878}" presName="vert1" presStyleCnt="0"/>
      <dgm:spPr/>
    </dgm:pt>
    <dgm:pt modelId="{D3045B25-ED93-4522-AE78-EDEA0535A98A}" type="pres">
      <dgm:prSet presAssocID="{6CCC1230-5772-47A7-A4C5-43FA8B59CE42}" presName="thickLine" presStyleLbl="alignNode1" presStyleIdx="2" presStyleCnt="4"/>
      <dgm:spPr/>
    </dgm:pt>
    <dgm:pt modelId="{5CDDF169-5524-41F1-B845-8E26CB867B50}" type="pres">
      <dgm:prSet presAssocID="{6CCC1230-5772-47A7-A4C5-43FA8B59CE42}" presName="horz1" presStyleCnt="0"/>
      <dgm:spPr/>
    </dgm:pt>
    <dgm:pt modelId="{8D845201-5D8B-4E5F-A3F9-C030B14EC4F1}" type="pres">
      <dgm:prSet presAssocID="{6CCC1230-5772-47A7-A4C5-43FA8B59CE42}" presName="tx1" presStyleLbl="revTx" presStyleIdx="2" presStyleCnt="4"/>
      <dgm:spPr/>
    </dgm:pt>
    <dgm:pt modelId="{08CB6B40-A0C0-4332-8448-368EA2ED4912}" type="pres">
      <dgm:prSet presAssocID="{6CCC1230-5772-47A7-A4C5-43FA8B59CE42}" presName="vert1" presStyleCnt="0"/>
      <dgm:spPr/>
    </dgm:pt>
    <dgm:pt modelId="{F9BA876B-0F5D-4F73-B0D5-4EA91BF91210}" type="pres">
      <dgm:prSet presAssocID="{623E7F74-4085-4ABF-A6E3-9CA13369135F}" presName="thickLine" presStyleLbl="alignNode1" presStyleIdx="3" presStyleCnt="4"/>
      <dgm:spPr/>
    </dgm:pt>
    <dgm:pt modelId="{E6944010-05A7-437F-9E67-DEA86301D580}" type="pres">
      <dgm:prSet presAssocID="{623E7F74-4085-4ABF-A6E3-9CA13369135F}" presName="horz1" presStyleCnt="0"/>
      <dgm:spPr/>
    </dgm:pt>
    <dgm:pt modelId="{64C9C15D-5702-4132-AEA1-DEB4DDCE9E91}" type="pres">
      <dgm:prSet presAssocID="{623E7F74-4085-4ABF-A6E3-9CA13369135F}" presName="tx1" presStyleLbl="revTx" presStyleIdx="3" presStyleCnt="4"/>
      <dgm:spPr/>
    </dgm:pt>
    <dgm:pt modelId="{22F8C79A-6DE3-448B-8252-E84E23F82B20}" type="pres">
      <dgm:prSet presAssocID="{623E7F74-4085-4ABF-A6E3-9CA13369135F}" presName="vert1" presStyleCnt="0"/>
      <dgm:spPr/>
    </dgm:pt>
  </dgm:ptLst>
  <dgm:cxnLst>
    <dgm:cxn modelId="{2D6BAB0F-D89B-40F7-AD8D-6488145E88A5}" type="presOf" srcId="{6CCC1230-5772-47A7-A4C5-43FA8B59CE42}" destId="{8D845201-5D8B-4E5F-A3F9-C030B14EC4F1}" srcOrd="0" destOrd="0" presId="urn:microsoft.com/office/officeart/2008/layout/LinedList"/>
    <dgm:cxn modelId="{A179B526-8500-4DCB-B3F1-AD5296375BC8}" srcId="{BABDFAF7-921B-40BA-B9F8-B3652B7A6AED}" destId="{CC2FD5DD-F067-48F7-9286-C7B39BC69878}" srcOrd="1" destOrd="0" parTransId="{273622D3-4822-4077-A264-AD236022CE55}" sibTransId="{EE4F42FC-D8E7-4FFD-9437-D12711303F2A}"/>
    <dgm:cxn modelId="{81A1EB6B-4952-4CF1-B456-7324553C2332}" type="presOf" srcId="{89202D11-3EE3-4DC5-BCCA-59057873209D}" destId="{9D5316E3-E140-4AE5-91AE-E8DA7D7F0320}" srcOrd="0" destOrd="0" presId="urn:microsoft.com/office/officeart/2008/layout/LinedList"/>
    <dgm:cxn modelId="{C05D466E-C2F5-49A1-AD7A-15A696BE6FA7}" type="presOf" srcId="{CC2FD5DD-F067-48F7-9286-C7B39BC69878}" destId="{EEBEBDA0-0F38-41C2-8E47-0DDE2C871116}" srcOrd="0" destOrd="0" presId="urn:microsoft.com/office/officeart/2008/layout/LinedList"/>
    <dgm:cxn modelId="{D225BC83-E2A8-45AB-AA0A-87280D20E13F}" type="presOf" srcId="{BABDFAF7-921B-40BA-B9F8-B3652B7A6AED}" destId="{75ADE482-2718-430E-88C5-DBC8615517D4}" srcOrd="0" destOrd="0" presId="urn:microsoft.com/office/officeart/2008/layout/LinedList"/>
    <dgm:cxn modelId="{E008DDA5-619A-4852-A41C-DE927C321A74}" type="presOf" srcId="{623E7F74-4085-4ABF-A6E3-9CA13369135F}" destId="{64C9C15D-5702-4132-AEA1-DEB4DDCE9E91}" srcOrd="0" destOrd="0" presId="urn:microsoft.com/office/officeart/2008/layout/LinedList"/>
    <dgm:cxn modelId="{C3BAB8E3-9203-4F95-A53A-3C1F7A7B80A4}" srcId="{BABDFAF7-921B-40BA-B9F8-B3652B7A6AED}" destId="{89202D11-3EE3-4DC5-BCCA-59057873209D}" srcOrd="0" destOrd="0" parTransId="{CB0696D8-5A32-4C45-8764-99D84971B4E6}" sibTransId="{68EBA73A-D722-4CDE-A3D3-AEBF6A0832A4}"/>
    <dgm:cxn modelId="{B39E11EF-C20E-4D0F-837C-DCFCF58E1B04}" srcId="{BABDFAF7-921B-40BA-B9F8-B3652B7A6AED}" destId="{623E7F74-4085-4ABF-A6E3-9CA13369135F}" srcOrd="3" destOrd="0" parTransId="{C66CBE6D-70EE-4EDD-AE25-82AD3718ACA0}" sibTransId="{C7CE6473-07B7-4696-8B07-60F230CFDB1C}"/>
    <dgm:cxn modelId="{9ED27CF3-BB59-4473-AB3F-162935B17866}" srcId="{BABDFAF7-921B-40BA-B9F8-B3652B7A6AED}" destId="{6CCC1230-5772-47A7-A4C5-43FA8B59CE42}" srcOrd="2" destOrd="0" parTransId="{CD7C25D0-1765-4B75-9103-E003E1CBD237}" sibTransId="{28F9BAE8-0010-451C-93E6-08C73F7EF615}"/>
    <dgm:cxn modelId="{0E1A4ACC-692B-4D11-AD7F-FBEAD7ADCB6D}" type="presParOf" srcId="{75ADE482-2718-430E-88C5-DBC8615517D4}" destId="{E0F748F1-603D-4256-BD2A-F50CF72C8D5F}" srcOrd="0" destOrd="0" presId="urn:microsoft.com/office/officeart/2008/layout/LinedList"/>
    <dgm:cxn modelId="{AA5D5044-C393-4574-A645-D49774F8B65C}" type="presParOf" srcId="{75ADE482-2718-430E-88C5-DBC8615517D4}" destId="{85772439-B901-4F93-BBC9-D5E54BD3B74B}" srcOrd="1" destOrd="0" presId="urn:microsoft.com/office/officeart/2008/layout/LinedList"/>
    <dgm:cxn modelId="{A09CA960-3865-46BF-A04D-4E9433606B57}" type="presParOf" srcId="{85772439-B901-4F93-BBC9-D5E54BD3B74B}" destId="{9D5316E3-E140-4AE5-91AE-E8DA7D7F0320}" srcOrd="0" destOrd="0" presId="urn:microsoft.com/office/officeart/2008/layout/LinedList"/>
    <dgm:cxn modelId="{1742D97A-7AF3-4C92-BFB3-A23A208063F6}" type="presParOf" srcId="{85772439-B901-4F93-BBC9-D5E54BD3B74B}" destId="{BAFC8838-078B-49A5-A420-B5316A109D10}" srcOrd="1" destOrd="0" presId="urn:microsoft.com/office/officeart/2008/layout/LinedList"/>
    <dgm:cxn modelId="{DB8170A7-25CB-424C-9DA9-A91376BE849A}" type="presParOf" srcId="{75ADE482-2718-430E-88C5-DBC8615517D4}" destId="{EA4B71C1-56FB-4A21-9D15-BFDA2BC39564}" srcOrd="2" destOrd="0" presId="urn:microsoft.com/office/officeart/2008/layout/LinedList"/>
    <dgm:cxn modelId="{845949FB-8CF4-470C-B7B5-580958AEA303}" type="presParOf" srcId="{75ADE482-2718-430E-88C5-DBC8615517D4}" destId="{30964AFF-C5E6-4CA7-8748-57EF8766A2E6}" srcOrd="3" destOrd="0" presId="urn:microsoft.com/office/officeart/2008/layout/LinedList"/>
    <dgm:cxn modelId="{566F1954-C4F0-4353-AE2C-B797F5142E4D}" type="presParOf" srcId="{30964AFF-C5E6-4CA7-8748-57EF8766A2E6}" destId="{EEBEBDA0-0F38-41C2-8E47-0DDE2C871116}" srcOrd="0" destOrd="0" presId="urn:microsoft.com/office/officeart/2008/layout/LinedList"/>
    <dgm:cxn modelId="{9F28F94F-728E-454D-9CB0-F46EF0E3EBBB}" type="presParOf" srcId="{30964AFF-C5E6-4CA7-8748-57EF8766A2E6}" destId="{BD65534C-0175-46CA-9BF9-701F62E2CD24}" srcOrd="1" destOrd="0" presId="urn:microsoft.com/office/officeart/2008/layout/LinedList"/>
    <dgm:cxn modelId="{39FBCC50-D809-4C10-BC27-71B3B7945E55}" type="presParOf" srcId="{75ADE482-2718-430E-88C5-DBC8615517D4}" destId="{D3045B25-ED93-4522-AE78-EDEA0535A98A}" srcOrd="4" destOrd="0" presId="urn:microsoft.com/office/officeart/2008/layout/LinedList"/>
    <dgm:cxn modelId="{8A9B6177-0B51-43BF-8031-91018E25E6D7}" type="presParOf" srcId="{75ADE482-2718-430E-88C5-DBC8615517D4}" destId="{5CDDF169-5524-41F1-B845-8E26CB867B50}" srcOrd="5" destOrd="0" presId="urn:microsoft.com/office/officeart/2008/layout/LinedList"/>
    <dgm:cxn modelId="{80AC7615-A72D-48E7-8260-563C1FA48732}" type="presParOf" srcId="{5CDDF169-5524-41F1-B845-8E26CB867B50}" destId="{8D845201-5D8B-4E5F-A3F9-C030B14EC4F1}" srcOrd="0" destOrd="0" presId="urn:microsoft.com/office/officeart/2008/layout/LinedList"/>
    <dgm:cxn modelId="{5B1DDBBF-6699-4942-AC47-540C80AB4175}" type="presParOf" srcId="{5CDDF169-5524-41F1-B845-8E26CB867B50}" destId="{08CB6B40-A0C0-4332-8448-368EA2ED4912}" srcOrd="1" destOrd="0" presId="urn:microsoft.com/office/officeart/2008/layout/LinedList"/>
    <dgm:cxn modelId="{21A0D778-D867-4CCA-96E6-6877BEBB53DD}" type="presParOf" srcId="{75ADE482-2718-430E-88C5-DBC8615517D4}" destId="{F9BA876B-0F5D-4F73-B0D5-4EA91BF91210}" srcOrd="6" destOrd="0" presId="urn:microsoft.com/office/officeart/2008/layout/LinedList"/>
    <dgm:cxn modelId="{6E8A30BF-14A8-49FB-8AC1-688D38414D3A}" type="presParOf" srcId="{75ADE482-2718-430E-88C5-DBC8615517D4}" destId="{E6944010-05A7-437F-9E67-DEA86301D580}" srcOrd="7" destOrd="0" presId="urn:microsoft.com/office/officeart/2008/layout/LinedList"/>
    <dgm:cxn modelId="{FFABBFBA-FCC3-4B44-9215-7AFC99C84C98}" type="presParOf" srcId="{E6944010-05A7-437F-9E67-DEA86301D580}" destId="{64C9C15D-5702-4132-AEA1-DEB4DDCE9E91}" srcOrd="0" destOrd="0" presId="urn:microsoft.com/office/officeart/2008/layout/LinedList"/>
    <dgm:cxn modelId="{D836EBAD-C96F-494A-AB88-4BA142AB511B}" type="presParOf" srcId="{E6944010-05A7-437F-9E67-DEA86301D580}" destId="{22F8C79A-6DE3-448B-8252-E84E23F82B20}"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192B1C3-7C0C-4FAE-A4FD-6811E644A560}" type="doc">
      <dgm:prSet loTypeId="urn:microsoft.com/office/officeart/2005/8/layout/default" loCatId="list" qsTypeId="urn:microsoft.com/office/officeart/2005/8/quickstyle/simple2" qsCatId="simple" csTypeId="urn:microsoft.com/office/officeart/2005/8/colors/accent0_3" csCatId="mainScheme" phldr="1"/>
      <dgm:spPr/>
      <dgm:t>
        <a:bodyPr/>
        <a:lstStyle/>
        <a:p>
          <a:endParaRPr lang="en-GB"/>
        </a:p>
      </dgm:t>
    </dgm:pt>
    <dgm:pt modelId="{551F5F4D-2AE1-4F0A-919A-2E29FDEAADE6}">
      <dgm:prSet custT="1"/>
      <dgm:spPr/>
      <dgm:t>
        <a:bodyPr/>
        <a:lstStyle/>
        <a:p>
          <a:r>
            <a:rPr lang="en-US" sz="1600" dirty="0"/>
            <a:t>Germany</a:t>
          </a:r>
          <a:endParaRPr lang="en-GB" sz="1600" dirty="0"/>
        </a:p>
      </dgm:t>
    </dgm:pt>
    <dgm:pt modelId="{4F5E6CAB-4B2A-4B69-9C7C-F89477C66776}" type="parTrans" cxnId="{FB846656-42CD-4967-B458-1EA1A0D79758}">
      <dgm:prSet/>
      <dgm:spPr/>
      <dgm:t>
        <a:bodyPr/>
        <a:lstStyle/>
        <a:p>
          <a:endParaRPr lang="en-GB" sz="1600"/>
        </a:p>
      </dgm:t>
    </dgm:pt>
    <dgm:pt modelId="{061DEDCB-6DEA-449C-ADE6-CF164200E2ED}" type="sibTrans" cxnId="{FB846656-42CD-4967-B458-1EA1A0D79758}">
      <dgm:prSet/>
      <dgm:spPr/>
      <dgm:t>
        <a:bodyPr/>
        <a:lstStyle/>
        <a:p>
          <a:endParaRPr lang="en-GB" sz="1600"/>
        </a:p>
      </dgm:t>
    </dgm:pt>
    <dgm:pt modelId="{9D559476-6882-4A30-88C5-B144EF068F38}">
      <dgm:prSet custT="1"/>
      <dgm:spPr/>
      <dgm:t>
        <a:bodyPr/>
        <a:lstStyle/>
        <a:p>
          <a:r>
            <a:rPr lang="en-US" sz="1600"/>
            <a:t>Austria</a:t>
          </a:r>
          <a:endParaRPr lang="en-GB" sz="1600"/>
        </a:p>
      </dgm:t>
    </dgm:pt>
    <dgm:pt modelId="{8F8949EF-EE25-49FE-9B44-9E9E75DCC195}" type="parTrans" cxnId="{63784774-9721-401C-A4F6-B55218317E98}">
      <dgm:prSet/>
      <dgm:spPr/>
      <dgm:t>
        <a:bodyPr/>
        <a:lstStyle/>
        <a:p>
          <a:endParaRPr lang="en-GB" sz="1600"/>
        </a:p>
      </dgm:t>
    </dgm:pt>
    <dgm:pt modelId="{00E178BD-4D41-46CE-A8A3-144715F7CCFE}" type="sibTrans" cxnId="{63784774-9721-401C-A4F6-B55218317E98}">
      <dgm:prSet/>
      <dgm:spPr/>
      <dgm:t>
        <a:bodyPr/>
        <a:lstStyle/>
        <a:p>
          <a:endParaRPr lang="en-GB" sz="1600"/>
        </a:p>
      </dgm:t>
    </dgm:pt>
    <dgm:pt modelId="{60056236-714A-429D-B8FC-A617AFF51725}">
      <dgm:prSet custT="1"/>
      <dgm:spPr/>
      <dgm:t>
        <a:bodyPr/>
        <a:lstStyle/>
        <a:p>
          <a:r>
            <a:rPr lang="en-US" sz="1600"/>
            <a:t>Spain</a:t>
          </a:r>
          <a:endParaRPr lang="en-GB" sz="1600"/>
        </a:p>
      </dgm:t>
    </dgm:pt>
    <dgm:pt modelId="{DB0C682E-FB37-4FE3-A622-AC8DB76C0E23}" type="parTrans" cxnId="{7E8FD4F4-70DE-4DE2-90C5-1C35854E5A12}">
      <dgm:prSet/>
      <dgm:spPr/>
      <dgm:t>
        <a:bodyPr/>
        <a:lstStyle/>
        <a:p>
          <a:endParaRPr lang="en-GB" sz="1600"/>
        </a:p>
      </dgm:t>
    </dgm:pt>
    <dgm:pt modelId="{2B6F770A-1915-48BC-8A9B-815A35B3987F}" type="sibTrans" cxnId="{7E8FD4F4-70DE-4DE2-90C5-1C35854E5A12}">
      <dgm:prSet/>
      <dgm:spPr/>
      <dgm:t>
        <a:bodyPr/>
        <a:lstStyle/>
        <a:p>
          <a:endParaRPr lang="en-GB" sz="1600"/>
        </a:p>
      </dgm:t>
    </dgm:pt>
    <dgm:pt modelId="{A33920B5-153B-4234-B448-0E392B1AB296}">
      <dgm:prSet custT="1"/>
      <dgm:spPr/>
      <dgm:t>
        <a:bodyPr/>
        <a:lstStyle/>
        <a:p>
          <a:r>
            <a:rPr lang="en-US" sz="1600"/>
            <a:t>France</a:t>
          </a:r>
          <a:endParaRPr lang="en-GB" sz="1600"/>
        </a:p>
      </dgm:t>
    </dgm:pt>
    <dgm:pt modelId="{41C6B338-FC25-41ED-BE9D-9715C6E6CE82}" type="parTrans" cxnId="{85495FB1-3A58-4DE4-B2FC-45A66078D076}">
      <dgm:prSet/>
      <dgm:spPr/>
      <dgm:t>
        <a:bodyPr/>
        <a:lstStyle/>
        <a:p>
          <a:endParaRPr lang="en-GB" sz="1600"/>
        </a:p>
      </dgm:t>
    </dgm:pt>
    <dgm:pt modelId="{B36CF041-DC61-4DA0-A04F-1AA2A1D742F3}" type="sibTrans" cxnId="{85495FB1-3A58-4DE4-B2FC-45A66078D076}">
      <dgm:prSet/>
      <dgm:spPr/>
      <dgm:t>
        <a:bodyPr/>
        <a:lstStyle/>
        <a:p>
          <a:endParaRPr lang="en-GB" sz="1600"/>
        </a:p>
      </dgm:t>
    </dgm:pt>
    <dgm:pt modelId="{069B42B6-91E6-4C08-A02D-EEAED26FBE30}">
      <dgm:prSet custT="1"/>
      <dgm:spPr/>
      <dgm:t>
        <a:bodyPr/>
        <a:lstStyle/>
        <a:p>
          <a:r>
            <a:rPr lang="en-US" sz="1600" dirty="0"/>
            <a:t>Sweden</a:t>
          </a:r>
          <a:endParaRPr lang="en-GB" sz="1600" dirty="0"/>
        </a:p>
      </dgm:t>
    </dgm:pt>
    <dgm:pt modelId="{A68B9FC8-AB00-4AD7-989A-1E1DE08EA094}" type="parTrans" cxnId="{E5F30F3A-640B-4E15-8D8D-287F46B3A33E}">
      <dgm:prSet/>
      <dgm:spPr/>
      <dgm:t>
        <a:bodyPr/>
        <a:lstStyle/>
        <a:p>
          <a:endParaRPr lang="en-GB" sz="1600"/>
        </a:p>
      </dgm:t>
    </dgm:pt>
    <dgm:pt modelId="{CABA7668-56E8-4EA7-A1F3-9C02E74A39A1}" type="sibTrans" cxnId="{E5F30F3A-640B-4E15-8D8D-287F46B3A33E}">
      <dgm:prSet/>
      <dgm:spPr/>
      <dgm:t>
        <a:bodyPr/>
        <a:lstStyle/>
        <a:p>
          <a:endParaRPr lang="en-GB" sz="1600"/>
        </a:p>
      </dgm:t>
    </dgm:pt>
    <dgm:pt modelId="{200935B8-0910-4F53-867E-D49441DFA859}">
      <dgm:prSet custT="1"/>
      <dgm:spPr/>
      <dgm:t>
        <a:bodyPr/>
        <a:lstStyle/>
        <a:p>
          <a:r>
            <a:rPr lang="en-US" sz="1600"/>
            <a:t>Greece</a:t>
          </a:r>
          <a:endParaRPr lang="en-GB" sz="1600"/>
        </a:p>
      </dgm:t>
    </dgm:pt>
    <dgm:pt modelId="{4C5FD851-1675-43D4-990F-94E26227073F}" type="parTrans" cxnId="{6FA2F496-F070-463E-930D-925BF2CC48FE}">
      <dgm:prSet/>
      <dgm:spPr/>
      <dgm:t>
        <a:bodyPr/>
        <a:lstStyle/>
        <a:p>
          <a:endParaRPr lang="en-GB" sz="1600"/>
        </a:p>
      </dgm:t>
    </dgm:pt>
    <dgm:pt modelId="{52BAC669-659F-4F6C-905C-1560DF568B63}" type="sibTrans" cxnId="{6FA2F496-F070-463E-930D-925BF2CC48FE}">
      <dgm:prSet/>
      <dgm:spPr/>
      <dgm:t>
        <a:bodyPr/>
        <a:lstStyle/>
        <a:p>
          <a:endParaRPr lang="en-GB" sz="1600"/>
        </a:p>
      </dgm:t>
    </dgm:pt>
    <dgm:pt modelId="{1ECD5F57-3D66-4D76-94C1-815135798020}">
      <dgm:prSet custT="1"/>
      <dgm:spPr/>
      <dgm:t>
        <a:bodyPr/>
        <a:lstStyle/>
        <a:p>
          <a:r>
            <a:rPr lang="en-US" sz="1600" dirty="0"/>
            <a:t>Belgium</a:t>
          </a:r>
          <a:endParaRPr lang="en-GB" sz="1600" dirty="0"/>
        </a:p>
      </dgm:t>
    </dgm:pt>
    <dgm:pt modelId="{E6B6CFD0-30D8-4C3A-B12B-878A9D217B6A}" type="parTrans" cxnId="{F1BB38DA-9AF5-4E36-B2A1-78595BE2549A}">
      <dgm:prSet/>
      <dgm:spPr/>
      <dgm:t>
        <a:bodyPr/>
        <a:lstStyle/>
        <a:p>
          <a:endParaRPr lang="en-GB" sz="1600"/>
        </a:p>
      </dgm:t>
    </dgm:pt>
    <dgm:pt modelId="{631A21FB-A921-4353-A05C-3F67DB1EFCBC}" type="sibTrans" cxnId="{F1BB38DA-9AF5-4E36-B2A1-78595BE2549A}">
      <dgm:prSet/>
      <dgm:spPr/>
      <dgm:t>
        <a:bodyPr/>
        <a:lstStyle/>
        <a:p>
          <a:endParaRPr lang="en-GB" sz="1600"/>
        </a:p>
      </dgm:t>
    </dgm:pt>
    <dgm:pt modelId="{FCA1C210-DB90-44C2-AABF-69B41CC106BD}">
      <dgm:prSet custT="1"/>
      <dgm:spPr/>
      <dgm:t>
        <a:bodyPr/>
        <a:lstStyle/>
        <a:p>
          <a:r>
            <a:rPr lang="en-US" sz="1600" dirty="0"/>
            <a:t>Netherlands</a:t>
          </a:r>
          <a:endParaRPr lang="en-GB" sz="1600" dirty="0"/>
        </a:p>
      </dgm:t>
    </dgm:pt>
    <dgm:pt modelId="{056036FD-0BCE-49AA-B31D-1A933361EED9}" type="parTrans" cxnId="{2363DEE7-1AEE-44D8-8B32-2A1725720466}">
      <dgm:prSet/>
      <dgm:spPr/>
      <dgm:t>
        <a:bodyPr/>
        <a:lstStyle/>
        <a:p>
          <a:endParaRPr lang="en-GB" sz="1600"/>
        </a:p>
      </dgm:t>
    </dgm:pt>
    <dgm:pt modelId="{E853A3FB-9787-4960-B8ED-80BB849E427B}" type="sibTrans" cxnId="{2363DEE7-1AEE-44D8-8B32-2A1725720466}">
      <dgm:prSet/>
      <dgm:spPr/>
      <dgm:t>
        <a:bodyPr/>
        <a:lstStyle/>
        <a:p>
          <a:endParaRPr lang="en-GB" sz="1600"/>
        </a:p>
      </dgm:t>
    </dgm:pt>
    <dgm:pt modelId="{9387765D-A316-4887-BB45-F8A670FB7EC1}">
      <dgm:prSet custT="1"/>
      <dgm:spPr/>
      <dgm:t>
        <a:bodyPr/>
        <a:lstStyle/>
        <a:p>
          <a:r>
            <a:rPr lang="en-US" sz="1600"/>
            <a:t>Luxemburg</a:t>
          </a:r>
          <a:endParaRPr lang="en-GB" sz="1600"/>
        </a:p>
      </dgm:t>
    </dgm:pt>
    <dgm:pt modelId="{8F5EC9F6-EEF0-4BCD-AA05-1ADD884D7069}" type="parTrans" cxnId="{37F707DF-AFD8-47CC-A001-A5180E24836B}">
      <dgm:prSet/>
      <dgm:spPr/>
      <dgm:t>
        <a:bodyPr/>
        <a:lstStyle/>
        <a:p>
          <a:endParaRPr lang="en-GB" sz="1600"/>
        </a:p>
      </dgm:t>
    </dgm:pt>
    <dgm:pt modelId="{E1955499-26C1-471B-A6E6-F7C7F2F91ED9}" type="sibTrans" cxnId="{37F707DF-AFD8-47CC-A001-A5180E24836B}">
      <dgm:prSet/>
      <dgm:spPr/>
      <dgm:t>
        <a:bodyPr/>
        <a:lstStyle/>
        <a:p>
          <a:endParaRPr lang="en-GB" sz="1600"/>
        </a:p>
      </dgm:t>
    </dgm:pt>
    <dgm:pt modelId="{A63E7D5F-56EE-4D79-812C-A09B48EECFC4}">
      <dgm:prSet custT="1"/>
      <dgm:spPr/>
      <dgm:t>
        <a:bodyPr/>
        <a:lstStyle/>
        <a:p>
          <a:r>
            <a:rPr lang="en-US" sz="1600" dirty="0"/>
            <a:t>Croatia, Norway, United Arab Emirates, Saudi Arabia, Turkey, Commonwealth of independent States (CIS), South Africa, India </a:t>
          </a:r>
          <a:r>
            <a:rPr lang="en-US" sz="1600" dirty="0" err="1"/>
            <a:t>etc</a:t>
          </a:r>
          <a:endParaRPr lang="en-GB" sz="1600" dirty="0"/>
        </a:p>
      </dgm:t>
    </dgm:pt>
    <dgm:pt modelId="{2C7B65AA-93CA-4048-ADAD-DB4FE1054DD5}" type="parTrans" cxnId="{40D1153B-91B7-40F1-8357-F1E4728CAB91}">
      <dgm:prSet/>
      <dgm:spPr/>
      <dgm:t>
        <a:bodyPr/>
        <a:lstStyle/>
        <a:p>
          <a:endParaRPr lang="en-GB" sz="1600"/>
        </a:p>
      </dgm:t>
    </dgm:pt>
    <dgm:pt modelId="{5AD12A64-1A82-4ABE-AA86-4EF50DB93BCD}" type="sibTrans" cxnId="{40D1153B-91B7-40F1-8357-F1E4728CAB91}">
      <dgm:prSet/>
      <dgm:spPr/>
      <dgm:t>
        <a:bodyPr/>
        <a:lstStyle/>
        <a:p>
          <a:endParaRPr lang="en-GB" sz="1600"/>
        </a:p>
      </dgm:t>
    </dgm:pt>
    <dgm:pt modelId="{E0D40A88-AD33-4B26-8270-D0D1655C979E}" type="pres">
      <dgm:prSet presAssocID="{1192B1C3-7C0C-4FAE-A4FD-6811E644A560}" presName="diagram" presStyleCnt="0">
        <dgm:presLayoutVars>
          <dgm:dir/>
          <dgm:resizeHandles val="exact"/>
        </dgm:presLayoutVars>
      </dgm:prSet>
      <dgm:spPr/>
    </dgm:pt>
    <dgm:pt modelId="{61E456E4-3DD8-4CF8-A477-6E9BD9DDB686}" type="pres">
      <dgm:prSet presAssocID="{551F5F4D-2AE1-4F0A-919A-2E29FDEAADE6}" presName="node" presStyleLbl="node1" presStyleIdx="0" presStyleCnt="10" custScaleX="128773">
        <dgm:presLayoutVars>
          <dgm:bulletEnabled val="1"/>
        </dgm:presLayoutVars>
      </dgm:prSet>
      <dgm:spPr/>
    </dgm:pt>
    <dgm:pt modelId="{4B4AFC3B-B9BB-495B-8C5D-8E6C880E9CBB}" type="pres">
      <dgm:prSet presAssocID="{061DEDCB-6DEA-449C-ADE6-CF164200E2ED}" presName="sibTrans" presStyleCnt="0"/>
      <dgm:spPr/>
    </dgm:pt>
    <dgm:pt modelId="{DF9CA506-AE71-42BE-AFDB-D8A29EAEDB34}" type="pres">
      <dgm:prSet presAssocID="{9D559476-6882-4A30-88C5-B144EF068F38}" presName="node" presStyleLbl="node1" presStyleIdx="1" presStyleCnt="10">
        <dgm:presLayoutVars>
          <dgm:bulletEnabled val="1"/>
        </dgm:presLayoutVars>
      </dgm:prSet>
      <dgm:spPr/>
    </dgm:pt>
    <dgm:pt modelId="{C89D9150-6928-4405-ADEE-CA44403129ED}" type="pres">
      <dgm:prSet presAssocID="{00E178BD-4D41-46CE-A8A3-144715F7CCFE}" presName="sibTrans" presStyleCnt="0"/>
      <dgm:spPr/>
    </dgm:pt>
    <dgm:pt modelId="{127EC76A-3A24-4E24-9CA5-66E718E61FDA}" type="pres">
      <dgm:prSet presAssocID="{60056236-714A-429D-B8FC-A617AFF51725}" presName="node" presStyleLbl="node1" presStyleIdx="2" presStyleCnt="10">
        <dgm:presLayoutVars>
          <dgm:bulletEnabled val="1"/>
        </dgm:presLayoutVars>
      </dgm:prSet>
      <dgm:spPr/>
    </dgm:pt>
    <dgm:pt modelId="{942B9C88-49EC-464C-A60D-109CA2594DE5}" type="pres">
      <dgm:prSet presAssocID="{2B6F770A-1915-48BC-8A9B-815A35B3987F}" presName="sibTrans" presStyleCnt="0"/>
      <dgm:spPr/>
    </dgm:pt>
    <dgm:pt modelId="{E9E5B7A9-0810-41C2-B5B3-E6210275F682}" type="pres">
      <dgm:prSet presAssocID="{A33920B5-153B-4234-B448-0E392B1AB296}" presName="node" presStyleLbl="node1" presStyleIdx="3" presStyleCnt="10">
        <dgm:presLayoutVars>
          <dgm:bulletEnabled val="1"/>
        </dgm:presLayoutVars>
      </dgm:prSet>
      <dgm:spPr/>
    </dgm:pt>
    <dgm:pt modelId="{E776998F-AFDA-4E2A-BD8D-EEE41C93DC93}" type="pres">
      <dgm:prSet presAssocID="{B36CF041-DC61-4DA0-A04F-1AA2A1D742F3}" presName="sibTrans" presStyleCnt="0"/>
      <dgm:spPr/>
    </dgm:pt>
    <dgm:pt modelId="{86752EC9-C53B-4DB8-940E-8F790748D2EF}" type="pres">
      <dgm:prSet presAssocID="{069B42B6-91E6-4C08-A02D-EEAED26FBE30}" presName="node" presStyleLbl="node1" presStyleIdx="4" presStyleCnt="10" custScaleX="138942">
        <dgm:presLayoutVars>
          <dgm:bulletEnabled val="1"/>
        </dgm:presLayoutVars>
      </dgm:prSet>
      <dgm:spPr/>
    </dgm:pt>
    <dgm:pt modelId="{89E3ADEF-6434-402C-98C7-E5EB46C8C172}" type="pres">
      <dgm:prSet presAssocID="{CABA7668-56E8-4EA7-A1F3-9C02E74A39A1}" presName="sibTrans" presStyleCnt="0"/>
      <dgm:spPr/>
    </dgm:pt>
    <dgm:pt modelId="{17CE9E0F-60F6-4C4F-87CF-23830B1F0050}" type="pres">
      <dgm:prSet presAssocID="{200935B8-0910-4F53-867E-D49441DFA859}" presName="node" presStyleLbl="node1" presStyleIdx="5" presStyleCnt="10">
        <dgm:presLayoutVars>
          <dgm:bulletEnabled val="1"/>
        </dgm:presLayoutVars>
      </dgm:prSet>
      <dgm:spPr/>
    </dgm:pt>
    <dgm:pt modelId="{1DDD680A-2C85-409A-ADB4-A14F44C45DB8}" type="pres">
      <dgm:prSet presAssocID="{52BAC669-659F-4F6C-905C-1560DF568B63}" presName="sibTrans" presStyleCnt="0"/>
      <dgm:spPr/>
    </dgm:pt>
    <dgm:pt modelId="{E43C6700-A73F-4323-AE21-DBD5466EAA3E}" type="pres">
      <dgm:prSet presAssocID="{1ECD5F57-3D66-4D76-94C1-815135798020}" presName="node" presStyleLbl="node1" presStyleIdx="6" presStyleCnt="10" custScaleX="127165">
        <dgm:presLayoutVars>
          <dgm:bulletEnabled val="1"/>
        </dgm:presLayoutVars>
      </dgm:prSet>
      <dgm:spPr/>
    </dgm:pt>
    <dgm:pt modelId="{BE281B86-4513-442F-A8CA-44DB35475111}" type="pres">
      <dgm:prSet presAssocID="{631A21FB-A921-4353-A05C-3F67DB1EFCBC}" presName="sibTrans" presStyleCnt="0"/>
      <dgm:spPr/>
    </dgm:pt>
    <dgm:pt modelId="{5A638FB9-C4A1-4E4B-A3A9-286A17423A39}" type="pres">
      <dgm:prSet presAssocID="{FCA1C210-DB90-44C2-AABF-69B41CC106BD}" presName="node" presStyleLbl="node1" presStyleIdx="7" presStyleCnt="10" custScaleX="153085">
        <dgm:presLayoutVars>
          <dgm:bulletEnabled val="1"/>
        </dgm:presLayoutVars>
      </dgm:prSet>
      <dgm:spPr/>
    </dgm:pt>
    <dgm:pt modelId="{A40471B5-4DF5-49DC-8F6B-6CED2684BA71}" type="pres">
      <dgm:prSet presAssocID="{E853A3FB-9787-4960-B8ED-80BB849E427B}" presName="sibTrans" presStyleCnt="0"/>
      <dgm:spPr/>
    </dgm:pt>
    <dgm:pt modelId="{89752F70-DE59-4887-B6C4-14CEFE8E5AC9}" type="pres">
      <dgm:prSet presAssocID="{9387765D-A316-4887-BB45-F8A670FB7EC1}" presName="node" presStyleLbl="node1" presStyleIdx="8" presStyleCnt="10" custScaleX="143230">
        <dgm:presLayoutVars>
          <dgm:bulletEnabled val="1"/>
        </dgm:presLayoutVars>
      </dgm:prSet>
      <dgm:spPr/>
    </dgm:pt>
    <dgm:pt modelId="{BC17B222-4677-4C52-A2BE-E7B09C1CA767}" type="pres">
      <dgm:prSet presAssocID="{E1955499-26C1-471B-A6E6-F7C7F2F91ED9}" presName="sibTrans" presStyleCnt="0"/>
      <dgm:spPr/>
    </dgm:pt>
    <dgm:pt modelId="{402AFD36-26F1-4D6E-83D0-5BF93FDE0B84}" type="pres">
      <dgm:prSet presAssocID="{A63E7D5F-56EE-4D79-812C-A09B48EECFC4}" presName="node" presStyleLbl="node1" presStyleIdx="9" presStyleCnt="10" custScaleX="355928" custScaleY="344056">
        <dgm:presLayoutVars>
          <dgm:bulletEnabled val="1"/>
        </dgm:presLayoutVars>
      </dgm:prSet>
      <dgm:spPr/>
    </dgm:pt>
  </dgm:ptLst>
  <dgm:cxnLst>
    <dgm:cxn modelId="{6FDE4306-9895-4E49-98D0-EE562DD028E7}" type="presOf" srcId="{9387765D-A316-4887-BB45-F8A670FB7EC1}" destId="{89752F70-DE59-4887-B6C4-14CEFE8E5AC9}" srcOrd="0" destOrd="0" presId="urn:microsoft.com/office/officeart/2005/8/layout/default"/>
    <dgm:cxn modelId="{C9CF9523-164A-4DD7-A1F5-F3B9F9B168A6}" type="presOf" srcId="{A33920B5-153B-4234-B448-0E392B1AB296}" destId="{E9E5B7A9-0810-41C2-B5B3-E6210275F682}" srcOrd="0" destOrd="0" presId="urn:microsoft.com/office/officeart/2005/8/layout/default"/>
    <dgm:cxn modelId="{352EBF2E-61D5-482A-8391-B6A7156C4139}" type="presOf" srcId="{200935B8-0910-4F53-867E-D49441DFA859}" destId="{17CE9E0F-60F6-4C4F-87CF-23830B1F0050}" srcOrd="0" destOrd="0" presId="urn:microsoft.com/office/officeart/2005/8/layout/default"/>
    <dgm:cxn modelId="{E5F30F3A-640B-4E15-8D8D-287F46B3A33E}" srcId="{1192B1C3-7C0C-4FAE-A4FD-6811E644A560}" destId="{069B42B6-91E6-4C08-A02D-EEAED26FBE30}" srcOrd="4" destOrd="0" parTransId="{A68B9FC8-AB00-4AD7-989A-1E1DE08EA094}" sibTransId="{CABA7668-56E8-4EA7-A1F3-9C02E74A39A1}"/>
    <dgm:cxn modelId="{40D1153B-91B7-40F1-8357-F1E4728CAB91}" srcId="{1192B1C3-7C0C-4FAE-A4FD-6811E644A560}" destId="{A63E7D5F-56EE-4D79-812C-A09B48EECFC4}" srcOrd="9" destOrd="0" parTransId="{2C7B65AA-93CA-4048-ADAD-DB4FE1054DD5}" sibTransId="{5AD12A64-1A82-4ABE-AA86-4EF50DB93BCD}"/>
    <dgm:cxn modelId="{EA751A50-0BF2-4EC5-9335-D6E4A57AD7A0}" type="presOf" srcId="{1ECD5F57-3D66-4D76-94C1-815135798020}" destId="{E43C6700-A73F-4323-AE21-DBD5466EAA3E}" srcOrd="0" destOrd="0" presId="urn:microsoft.com/office/officeart/2005/8/layout/default"/>
    <dgm:cxn modelId="{CBDF3153-6532-47FA-9F36-9AAFC3A3A115}" type="presOf" srcId="{9D559476-6882-4A30-88C5-B144EF068F38}" destId="{DF9CA506-AE71-42BE-AFDB-D8A29EAEDB34}" srcOrd="0" destOrd="0" presId="urn:microsoft.com/office/officeart/2005/8/layout/default"/>
    <dgm:cxn modelId="{63784774-9721-401C-A4F6-B55218317E98}" srcId="{1192B1C3-7C0C-4FAE-A4FD-6811E644A560}" destId="{9D559476-6882-4A30-88C5-B144EF068F38}" srcOrd="1" destOrd="0" parTransId="{8F8949EF-EE25-49FE-9B44-9E9E75DCC195}" sibTransId="{00E178BD-4D41-46CE-A8A3-144715F7CCFE}"/>
    <dgm:cxn modelId="{FB846656-42CD-4967-B458-1EA1A0D79758}" srcId="{1192B1C3-7C0C-4FAE-A4FD-6811E644A560}" destId="{551F5F4D-2AE1-4F0A-919A-2E29FDEAADE6}" srcOrd="0" destOrd="0" parTransId="{4F5E6CAB-4B2A-4B69-9C7C-F89477C66776}" sibTransId="{061DEDCB-6DEA-449C-ADE6-CF164200E2ED}"/>
    <dgm:cxn modelId="{04341357-D5DB-485B-AF5B-C38087BA3FCB}" type="presOf" srcId="{60056236-714A-429D-B8FC-A617AFF51725}" destId="{127EC76A-3A24-4E24-9CA5-66E718E61FDA}" srcOrd="0" destOrd="0" presId="urn:microsoft.com/office/officeart/2005/8/layout/default"/>
    <dgm:cxn modelId="{6FA2F496-F070-463E-930D-925BF2CC48FE}" srcId="{1192B1C3-7C0C-4FAE-A4FD-6811E644A560}" destId="{200935B8-0910-4F53-867E-D49441DFA859}" srcOrd="5" destOrd="0" parTransId="{4C5FD851-1675-43D4-990F-94E26227073F}" sibTransId="{52BAC669-659F-4F6C-905C-1560DF568B63}"/>
    <dgm:cxn modelId="{CC4039A8-10CC-4D72-A8BC-CCB65E537422}" type="presOf" srcId="{551F5F4D-2AE1-4F0A-919A-2E29FDEAADE6}" destId="{61E456E4-3DD8-4CF8-A477-6E9BD9DDB686}" srcOrd="0" destOrd="0" presId="urn:microsoft.com/office/officeart/2005/8/layout/default"/>
    <dgm:cxn modelId="{85495FB1-3A58-4DE4-B2FC-45A66078D076}" srcId="{1192B1C3-7C0C-4FAE-A4FD-6811E644A560}" destId="{A33920B5-153B-4234-B448-0E392B1AB296}" srcOrd="3" destOrd="0" parTransId="{41C6B338-FC25-41ED-BE9D-9715C6E6CE82}" sibTransId="{B36CF041-DC61-4DA0-A04F-1AA2A1D742F3}"/>
    <dgm:cxn modelId="{AD9339CD-44E6-4600-99E0-7A8D0AE28CD6}" type="presOf" srcId="{A63E7D5F-56EE-4D79-812C-A09B48EECFC4}" destId="{402AFD36-26F1-4D6E-83D0-5BF93FDE0B84}" srcOrd="0" destOrd="0" presId="urn:microsoft.com/office/officeart/2005/8/layout/default"/>
    <dgm:cxn modelId="{F1BB38DA-9AF5-4E36-B2A1-78595BE2549A}" srcId="{1192B1C3-7C0C-4FAE-A4FD-6811E644A560}" destId="{1ECD5F57-3D66-4D76-94C1-815135798020}" srcOrd="6" destOrd="0" parTransId="{E6B6CFD0-30D8-4C3A-B12B-878A9D217B6A}" sibTransId="{631A21FB-A921-4353-A05C-3F67DB1EFCBC}"/>
    <dgm:cxn modelId="{E5237FDD-E86E-481A-A24E-D77D52D7F4AD}" type="presOf" srcId="{1192B1C3-7C0C-4FAE-A4FD-6811E644A560}" destId="{E0D40A88-AD33-4B26-8270-D0D1655C979E}" srcOrd="0" destOrd="0" presId="urn:microsoft.com/office/officeart/2005/8/layout/default"/>
    <dgm:cxn modelId="{37F707DF-AFD8-47CC-A001-A5180E24836B}" srcId="{1192B1C3-7C0C-4FAE-A4FD-6811E644A560}" destId="{9387765D-A316-4887-BB45-F8A670FB7EC1}" srcOrd="8" destOrd="0" parTransId="{8F5EC9F6-EEF0-4BCD-AA05-1ADD884D7069}" sibTransId="{E1955499-26C1-471B-A6E6-F7C7F2F91ED9}"/>
    <dgm:cxn modelId="{2928AFDF-3885-4020-9AE9-513C4841D30B}" type="presOf" srcId="{069B42B6-91E6-4C08-A02D-EEAED26FBE30}" destId="{86752EC9-C53B-4DB8-940E-8F790748D2EF}" srcOrd="0" destOrd="0" presId="urn:microsoft.com/office/officeart/2005/8/layout/default"/>
    <dgm:cxn modelId="{2363DEE7-1AEE-44D8-8B32-2A1725720466}" srcId="{1192B1C3-7C0C-4FAE-A4FD-6811E644A560}" destId="{FCA1C210-DB90-44C2-AABF-69B41CC106BD}" srcOrd="7" destOrd="0" parTransId="{056036FD-0BCE-49AA-B31D-1A933361EED9}" sibTransId="{E853A3FB-9787-4960-B8ED-80BB849E427B}"/>
    <dgm:cxn modelId="{7E8FD4F4-70DE-4DE2-90C5-1C35854E5A12}" srcId="{1192B1C3-7C0C-4FAE-A4FD-6811E644A560}" destId="{60056236-714A-429D-B8FC-A617AFF51725}" srcOrd="2" destOrd="0" parTransId="{DB0C682E-FB37-4FE3-A622-AC8DB76C0E23}" sibTransId="{2B6F770A-1915-48BC-8A9B-815A35B3987F}"/>
    <dgm:cxn modelId="{251A1CFC-329C-492B-B19F-A173B1AFF9CD}" type="presOf" srcId="{FCA1C210-DB90-44C2-AABF-69B41CC106BD}" destId="{5A638FB9-C4A1-4E4B-A3A9-286A17423A39}" srcOrd="0" destOrd="0" presId="urn:microsoft.com/office/officeart/2005/8/layout/default"/>
    <dgm:cxn modelId="{96FC1F1B-35E7-4AE6-98D2-75DDAC9C3238}" type="presParOf" srcId="{E0D40A88-AD33-4B26-8270-D0D1655C979E}" destId="{61E456E4-3DD8-4CF8-A477-6E9BD9DDB686}" srcOrd="0" destOrd="0" presId="urn:microsoft.com/office/officeart/2005/8/layout/default"/>
    <dgm:cxn modelId="{77325582-7A7F-4B6C-BE08-69158FFCED75}" type="presParOf" srcId="{E0D40A88-AD33-4B26-8270-D0D1655C979E}" destId="{4B4AFC3B-B9BB-495B-8C5D-8E6C880E9CBB}" srcOrd="1" destOrd="0" presId="urn:microsoft.com/office/officeart/2005/8/layout/default"/>
    <dgm:cxn modelId="{2D5F80C7-063B-4280-A82F-6511B894D45A}" type="presParOf" srcId="{E0D40A88-AD33-4B26-8270-D0D1655C979E}" destId="{DF9CA506-AE71-42BE-AFDB-D8A29EAEDB34}" srcOrd="2" destOrd="0" presId="urn:microsoft.com/office/officeart/2005/8/layout/default"/>
    <dgm:cxn modelId="{D0C6C69D-9677-4C27-8A4C-AA250009A011}" type="presParOf" srcId="{E0D40A88-AD33-4B26-8270-D0D1655C979E}" destId="{C89D9150-6928-4405-ADEE-CA44403129ED}" srcOrd="3" destOrd="0" presId="urn:microsoft.com/office/officeart/2005/8/layout/default"/>
    <dgm:cxn modelId="{274FE32D-3F68-4517-9B34-93F990D43EE8}" type="presParOf" srcId="{E0D40A88-AD33-4B26-8270-D0D1655C979E}" destId="{127EC76A-3A24-4E24-9CA5-66E718E61FDA}" srcOrd="4" destOrd="0" presId="urn:microsoft.com/office/officeart/2005/8/layout/default"/>
    <dgm:cxn modelId="{A8B6780E-D17D-4A3E-AE65-DC8D509EDDF9}" type="presParOf" srcId="{E0D40A88-AD33-4B26-8270-D0D1655C979E}" destId="{942B9C88-49EC-464C-A60D-109CA2594DE5}" srcOrd="5" destOrd="0" presId="urn:microsoft.com/office/officeart/2005/8/layout/default"/>
    <dgm:cxn modelId="{0C6AAE90-C351-4724-96F8-451E725451D9}" type="presParOf" srcId="{E0D40A88-AD33-4B26-8270-D0D1655C979E}" destId="{E9E5B7A9-0810-41C2-B5B3-E6210275F682}" srcOrd="6" destOrd="0" presId="urn:microsoft.com/office/officeart/2005/8/layout/default"/>
    <dgm:cxn modelId="{4886F096-7AAA-42F3-A51E-CDFBA30D445D}" type="presParOf" srcId="{E0D40A88-AD33-4B26-8270-D0D1655C979E}" destId="{E776998F-AFDA-4E2A-BD8D-EEE41C93DC93}" srcOrd="7" destOrd="0" presId="urn:microsoft.com/office/officeart/2005/8/layout/default"/>
    <dgm:cxn modelId="{F54F256F-3D9F-4B3D-ABEC-3AA1AE141543}" type="presParOf" srcId="{E0D40A88-AD33-4B26-8270-D0D1655C979E}" destId="{86752EC9-C53B-4DB8-940E-8F790748D2EF}" srcOrd="8" destOrd="0" presId="urn:microsoft.com/office/officeart/2005/8/layout/default"/>
    <dgm:cxn modelId="{DDF532F3-746E-4F69-B2EC-D5DEC1DC509A}" type="presParOf" srcId="{E0D40A88-AD33-4B26-8270-D0D1655C979E}" destId="{89E3ADEF-6434-402C-98C7-E5EB46C8C172}" srcOrd="9" destOrd="0" presId="urn:microsoft.com/office/officeart/2005/8/layout/default"/>
    <dgm:cxn modelId="{C7D12C98-C4DC-49A8-B747-02CB22A00BD3}" type="presParOf" srcId="{E0D40A88-AD33-4B26-8270-D0D1655C979E}" destId="{17CE9E0F-60F6-4C4F-87CF-23830B1F0050}" srcOrd="10" destOrd="0" presId="urn:microsoft.com/office/officeart/2005/8/layout/default"/>
    <dgm:cxn modelId="{D0B5EAC3-21A9-45B2-BDCC-4AF21E292F6F}" type="presParOf" srcId="{E0D40A88-AD33-4B26-8270-D0D1655C979E}" destId="{1DDD680A-2C85-409A-ADB4-A14F44C45DB8}" srcOrd="11" destOrd="0" presId="urn:microsoft.com/office/officeart/2005/8/layout/default"/>
    <dgm:cxn modelId="{C3EC643E-C180-4BF4-8CBE-66C37449D58E}" type="presParOf" srcId="{E0D40A88-AD33-4B26-8270-D0D1655C979E}" destId="{E43C6700-A73F-4323-AE21-DBD5466EAA3E}" srcOrd="12" destOrd="0" presId="urn:microsoft.com/office/officeart/2005/8/layout/default"/>
    <dgm:cxn modelId="{88EAE077-6A08-4CC4-A19D-38126BAC24FE}" type="presParOf" srcId="{E0D40A88-AD33-4B26-8270-D0D1655C979E}" destId="{BE281B86-4513-442F-A8CA-44DB35475111}" srcOrd="13" destOrd="0" presId="urn:microsoft.com/office/officeart/2005/8/layout/default"/>
    <dgm:cxn modelId="{00C6F5DE-0D83-4AD2-9120-D28B2BC23E1D}" type="presParOf" srcId="{E0D40A88-AD33-4B26-8270-D0D1655C979E}" destId="{5A638FB9-C4A1-4E4B-A3A9-286A17423A39}" srcOrd="14" destOrd="0" presId="urn:microsoft.com/office/officeart/2005/8/layout/default"/>
    <dgm:cxn modelId="{AEA21D47-BB1F-487A-B138-107CF0AFC947}" type="presParOf" srcId="{E0D40A88-AD33-4B26-8270-D0D1655C979E}" destId="{A40471B5-4DF5-49DC-8F6B-6CED2684BA71}" srcOrd="15" destOrd="0" presId="urn:microsoft.com/office/officeart/2005/8/layout/default"/>
    <dgm:cxn modelId="{0E0B5BDD-7F78-4899-A61B-776918EC7F03}" type="presParOf" srcId="{E0D40A88-AD33-4B26-8270-D0D1655C979E}" destId="{89752F70-DE59-4887-B6C4-14CEFE8E5AC9}" srcOrd="16" destOrd="0" presId="urn:microsoft.com/office/officeart/2005/8/layout/default"/>
    <dgm:cxn modelId="{B49244FD-32D8-4017-AB59-57E6E4DD4FEB}" type="presParOf" srcId="{E0D40A88-AD33-4B26-8270-D0D1655C979E}" destId="{BC17B222-4677-4C52-A2BE-E7B09C1CA767}" srcOrd="17" destOrd="0" presId="urn:microsoft.com/office/officeart/2005/8/layout/default"/>
    <dgm:cxn modelId="{4921EF24-9A3A-4F86-BF55-D57DDDEDC373}" type="presParOf" srcId="{E0D40A88-AD33-4B26-8270-D0D1655C979E}" destId="{402AFD36-26F1-4D6E-83D0-5BF93FDE0B84}" srcOrd="1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6CA36A-0924-45A3-8F63-9AB1E42D8B30}">
      <dsp:nvSpPr>
        <dsp:cNvPr id="0" name=""/>
        <dsp:cNvSpPr/>
      </dsp:nvSpPr>
      <dsp:spPr>
        <a:xfrm>
          <a:off x="0" y="0"/>
          <a:ext cx="970899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6FEFAFA-EF55-4512-9BF4-A9B3958C1A53}">
      <dsp:nvSpPr>
        <dsp:cNvPr id="0" name=""/>
        <dsp:cNvSpPr/>
      </dsp:nvSpPr>
      <dsp:spPr>
        <a:xfrm>
          <a:off x="0" y="0"/>
          <a:ext cx="9708995" cy="495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KE" sz="2800" kern="1200" dirty="0"/>
            <a:t>Safety –</a:t>
          </a:r>
          <a:r>
            <a:rPr lang="en-US" sz="2800" kern="1200" dirty="0"/>
            <a:t> </a:t>
          </a:r>
          <a:r>
            <a:rPr lang="en-KE" sz="2800" kern="1200" dirty="0"/>
            <a:t>Can</a:t>
          </a:r>
          <a:r>
            <a:rPr lang="en-US" sz="2800" kern="1200" dirty="0"/>
            <a:t>’t</a:t>
          </a:r>
          <a:r>
            <a:rPr lang="en-KE" sz="2800" kern="1200" dirty="0"/>
            <a:t> be applied in </a:t>
          </a:r>
          <a:r>
            <a:rPr lang="en-US" sz="2800" kern="1200" dirty="0"/>
            <a:t>the </a:t>
          </a:r>
          <a:r>
            <a:rPr lang="en-KE" sz="2800" kern="1200" dirty="0"/>
            <a:t>presence of people, toxic residues</a:t>
          </a:r>
          <a:endParaRPr lang="en-US" sz="2800" kern="1200" dirty="0"/>
        </a:p>
      </dsp:txBody>
      <dsp:txXfrm>
        <a:off x="0" y="0"/>
        <a:ext cx="9708995" cy="495520"/>
      </dsp:txXfrm>
    </dsp:sp>
    <dsp:sp modelId="{0CA6C763-9B63-4D57-9420-DC44C9EBC2EE}">
      <dsp:nvSpPr>
        <dsp:cNvPr id="0" name=""/>
        <dsp:cNvSpPr/>
      </dsp:nvSpPr>
      <dsp:spPr>
        <a:xfrm>
          <a:off x="0" y="495520"/>
          <a:ext cx="970899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560E2B-ED4F-4506-8189-6F6185DC4C7E}">
      <dsp:nvSpPr>
        <dsp:cNvPr id="0" name=""/>
        <dsp:cNvSpPr/>
      </dsp:nvSpPr>
      <dsp:spPr>
        <a:xfrm>
          <a:off x="0" y="495520"/>
          <a:ext cx="9708995" cy="495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KE" sz="2800" kern="1200"/>
            <a:t>Affect mucous me</a:t>
          </a:r>
          <a:r>
            <a:rPr lang="en-US" sz="2800" kern="1200"/>
            <a:t>m</a:t>
          </a:r>
          <a:r>
            <a:rPr lang="en-KE" sz="2800" kern="1200"/>
            <a:t>branes and skin</a:t>
          </a:r>
          <a:endParaRPr lang="en-US" sz="2800" kern="1200"/>
        </a:p>
      </dsp:txBody>
      <dsp:txXfrm>
        <a:off x="0" y="495520"/>
        <a:ext cx="9708995" cy="495520"/>
      </dsp:txXfrm>
    </dsp:sp>
    <dsp:sp modelId="{167BA43C-3906-4B10-B166-5359E7269D43}">
      <dsp:nvSpPr>
        <dsp:cNvPr id="0" name=""/>
        <dsp:cNvSpPr/>
      </dsp:nvSpPr>
      <dsp:spPr>
        <a:xfrm>
          <a:off x="0" y="991040"/>
          <a:ext cx="970899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005677B-2E0E-445E-955E-7867D1538DB8}">
      <dsp:nvSpPr>
        <dsp:cNvPr id="0" name=""/>
        <dsp:cNvSpPr/>
      </dsp:nvSpPr>
      <dsp:spPr>
        <a:xfrm>
          <a:off x="0" y="991040"/>
          <a:ext cx="9708995" cy="495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KE" sz="2800" kern="1200"/>
            <a:t>Application – </a:t>
          </a:r>
          <a:r>
            <a:rPr lang="en-US" sz="2800" kern="1200"/>
            <a:t>r</a:t>
          </a:r>
          <a:r>
            <a:rPr lang="en-KE" sz="2800" kern="1200"/>
            <a:t>equire PPEs</a:t>
          </a:r>
          <a:endParaRPr lang="en-US" sz="2800" kern="1200"/>
        </a:p>
      </dsp:txBody>
      <dsp:txXfrm>
        <a:off x="0" y="991040"/>
        <a:ext cx="9708995" cy="495520"/>
      </dsp:txXfrm>
    </dsp:sp>
    <dsp:sp modelId="{93F3D66B-C4FD-4CC2-A4A3-779EE589E5E9}">
      <dsp:nvSpPr>
        <dsp:cNvPr id="0" name=""/>
        <dsp:cNvSpPr/>
      </dsp:nvSpPr>
      <dsp:spPr>
        <a:xfrm>
          <a:off x="0" y="1486560"/>
          <a:ext cx="970899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43C585A-404D-4754-819D-D92CFB552998}">
      <dsp:nvSpPr>
        <dsp:cNvPr id="0" name=""/>
        <dsp:cNvSpPr/>
      </dsp:nvSpPr>
      <dsp:spPr>
        <a:xfrm>
          <a:off x="0" y="1486560"/>
          <a:ext cx="9708995" cy="495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KE" sz="2800" kern="1200"/>
            <a:t>Effect on </a:t>
          </a:r>
          <a:r>
            <a:rPr lang="en-US" sz="2800" kern="1200"/>
            <a:t>p</a:t>
          </a:r>
          <a:r>
            <a:rPr lang="en-KE" sz="2800" kern="1200"/>
            <a:t>eople &amp; </a:t>
          </a:r>
          <a:r>
            <a:rPr lang="en-US" sz="2800" kern="1200"/>
            <a:t>e</a:t>
          </a:r>
          <a:r>
            <a:rPr lang="en-KE" sz="2800" kern="1200"/>
            <a:t>nvironment</a:t>
          </a:r>
          <a:endParaRPr lang="en-US" sz="2800" kern="1200"/>
        </a:p>
      </dsp:txBody>
      <dsp:txXfrm>
        <a:off x="0" y="1486560"/>
        <a:ext cx="9708995" cy="495520"/>
      </dsp:txXfrm>
    </dsp:sp>
    <dsp:sp modelId="{603434C3-7CDD-4589-89BC-23EA65905DC5}">
      <dsp:nvSpPr>
        <dsp:cNvPr id="0" name=""/>
        <dsp:cNvSpPr/>
      </dsp:nvSpPr>
      <dsp:spPr>
        <a:xfrm>
          <a:off x="0" y="1982080"/>
          <a:ext cx="970899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6888C1C-92CA-4BDD-8636-70924746F9B4}">
      <dsp:nvSpPr>
        <dsp:cNvPr id="0" name=""/>
        <dsp:cNvSpPr/>
      </dsp:nvSpPr>
      <dsp:spPr>
        <a:xfrm>
          <a:off x="0" y="1982081"/>
          <a:ext cx="9708995" cy="495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KE" sz="2800" kern="1200" dirty="0"/>
            <a:t>Corrosion- metals, rubber and plastic materials</a:t>
          </a:r>
          <a:endParaRPr lang="en-US" sz="2800" kern="1200" dirty="0"/>
        </a:p>
      </dsp:txBody>
      <dsp:txXfrm>
        <a:off x="0" y="1982081"/>
        <a:ext cx="9708995" cy="495520"/>
      </dsp:txXfrm>
    </dsp:sp>
    <dsp:sp modelId="{4C2966A9-E6C5-494B-B3A5-658F6949F28C}">
      <dsp:nvSpPr>
        <dsp:cNvPr id="0" name=""/>
        <dsp:cNvSpPr/>
      </dsp:nvSpPr>
      <dsp:spPr>
        <a:xfrm>
          <a:off x="0" y="2477601"/>
          <a:ext cx="970899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DD7FB5C-4462-4320-9DE9-5807F295CF15}">
      <dsp:nvSpPr>
        <dsp:cNvPr id="0" name=""/>
        <dsp:cNvSpPr/>
      </dsp:nvSpPr>
      <dsp:spPr>
        <a:xfrm>
          <a:off x="0" y="2477601"/>
          <a:ext cx="9708995" cy="495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KE" sz="2800" kern="1200"/>
            <a:t>Storage – Loss of strength over time</a:t>
          </a:r>
          <a:endParaRPr lang="en-US" sz="2800" kern="1200"/>
        </a:p>
      </dsp:txBody>
      <dsp:txXfrm>
        <a:off x="0" y="2477601"/>
        <a:ext cx="9708995" cy="495520"/>
      </dsp:txXfrm>
    </dsp:sp>
    <dsp:sp modelId="{BEE91A92-B9AE-4A28-A88C-36DAA28AE92F}">
      <dsp:nvSpPr>
        <dsp:cNvPr id="0" name=""/>
        <dsp:cNvSpPr/>
      </dsp:nvSpPr>
      <dsp:spPr>
        <a:xfrm>
          <a:off x="0" y="2973121"/>
          <a:ext cx="970899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74675A6-2FE7-4EB5-9F02-F31D9E25DE45}">
      <dsp:nvSpPr>
        <dsp:cNvPr id="0" name=""/>
        <dsp:cNvSpPr/>
      </dsp:nvSpPr>
      <dsp:spPr>
        <a:xfrm>
          <a:off x="0" y="2973121"/>
          <a:ext cx="9708995" cy="495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KE" sz="2700" kern="1200" dirty="0"/>
            <a:t>Dangerous goods – strict regulations in handling and transportation</a:t>
          </a:r>
          <a:endParaRPr lang="en-US" sz="2700" kern="1200" dirty="0"/>
        </a:p>
      </dsp:txBody>
      <dsp:txXfrm>
        <a:off x="0" y="2973121"/>
        <a:ext cx="9708995" cy="495520"/>
      </dsp:txXfrm>
    </dsp:sp>
    <dsp:sp modelId="{ED1CCA71-0369-43CB-B30B-74C259D0D907}">
      <dsp:nvSpPr>
        <dsp:cNvPr id="0" name=""/>
        <dsp:cNvSpPr/>
      </dsp:nvSpPr>
      <dsp:spPr>
        <a:xfrm>
          <a:off x="0" y="3468641"/>
          <a:ext cx="970899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C505438-9552-4999-9B10-F28B19F49EC2}">
      <dsp:nvSpPr>
        <dsp:cNvPr id="0" name=""/>
        <dsp:cNvSpPr/>
      </dsp:nvSpPr>
      <dsp:spPr>
        <a:xfrm>
          <a:off x="0" y="3468641"/>
          <a:ext cx="9708995" cy="495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KE" sz="2800" kern="1200" dirty="0"/>
            <a:t>Financial Impact</a:t>
          </a:r>
          <a:endParaRPr lang="en-US" sz="2800" kern="1200" dirty="0"/>
        </a:p>
      </dsp:txBody>
      <dsp:txXfrm>
        <a:off x="0" y="3468641"/>
        <a:ext cx="9708995" cy="4955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AC75D6-E4FA-42DB-848C-34F687B1F6C7}">
      <dsp:nvSpPr>
        <dsp:cNvPr id="0" name=""/>
        <dsp:cNvSpPr/>
      </dsp:nvSpPr>
      <dsp:spPr>
        <a:xfrm>
          <a:off x="0" y="2101"/>
          <a:ext cx="1103593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8D4A781-CCBE-4BB9-B595-216C344F1C36}">
      <dsp:nvSpPr>
        <dsp:cNvPr id="0" name=""/>
        <dsp:cNvSpPr/>
      </dsp:nvSpPr>
      <dsp:spPr>
        <a:xfrm>
          <a:off x="0" y="2101"/>
          <a:ext cx="11035936" cy="7165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KE" sz="2000" kern="1200"/>
            <a:t>Air Disinfection</a:t>
          </a:r>
          <a:br>
            <a:rPr lang="en-US" sz="2000" kern="1200"/>
          </a:br>
          <a:endParaRPr lang="en-US" sz="2000" kern="1200"/>
        </a:p>
      </dsp:txBody>
      <dsp:txXfrm>
        <a:off x="0" y="2101"/>
        <a:ext cx="11035936" cy="716547"/>
      </dsp:txXfrm>
    </dsp:sp>
    <dsp:sp modelId="{04EFAA3A-FDA5-426D-B6F5-44458E532661}">
      <dsp:nvSpPr>
        <dsp:cNvPr id="0" name=""/>
        <dsp:cNvSpPr/>
      </dsp:nvSpPr>
      <dsp:spPr>
        <a:xfrm>
          <a:off x="0" y="718649"/>
          <a:ext cx="1103593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A380AD-2EA7-4D20-96E6-3D534654D0D2}">
      <dsp:nvSpPr>
        <dsp:cNvPr id="0" name=""/>
        <dsp:cNvSpPr/>
      </dsp:nvSpPr>
      <dsp:spPr>
        <a:xfrm>
          <a:off x="0" y="718649"/>
          <a:ext cx="11035936" cy="7165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KE" sz="2000" kern="1200"/>
            <a:t>Room Disinfection</a:t>
          </a:r>
          <a:br>
            <a:rPr lang="en-US" sz="2000" kern="1200"/>
          </a:br>
          <a:endParaRPr lang="en-US" sz="2000" kern="1200"/>
        </a:p>
      </dsp:txBody>
      <dsp:txXfrm>
        <a:off x="0" y="718649"/>
        <a:ext cx="11035936" cy="716547"/>
      </dsp:txXfrm>
    </dsp:sp>
    <dsp:sp modelId="{9A637C30-3BB2-4A17-AC0F-47E6902BDB5F}">
      <dsp:nvSpPr>
        <dsp:cNvPr id="0" name=""/>
        <dsp:cNvSpPr/>
      </dsp:nvSpPr>
      <dsp:spPr>
        <a:xfrm>
          <a:off x="0" y="1435196"/>
          <a:ext cx="1103593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0BACC21-EAA7-4D12-8AA7-9992DC845357}">
      <dsp:nvSpPr>
        <dsp:cNvPr id="0" name=""/>
        <dsp:cNvSpPr/>
      </dsp:nvSpPr>
      <dsp:spPr>
        <a:xfrm>
          <a:off x="0" y="1435196"/>
          <a:ext cx="11035936" cy="7165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KE" sz="2000" kern="1200"/>
            <a:t>Equipment Disinfection</a:t>
          </a:r>
          <a:br>
            <a:rPr lang="en-US" sz="2000" kern="1200"/>
          </a:br>
          <a:endParaRPr lang="en-US" sz="2000" kern="1200"/>
        </a:p>
      </dsp:txBody>
      <dsp:txXfrm>
        <a:off x="0" y="1435196"/>
        <a:ext cx="11035936" cy="716547"/>
      </dsp:txXfrm>
    </dsp:sp>
    <dsp:sp modelId="{6DD8CB6C-3BF2-4016-B66C-342945339A66}">
      <dsp:nvSpPr>
        <dsp:cNvPr id="0" name=""/>
        <dsp:cNvSpPr/>
      </dsp:nvSpPr>
      <dsp:spPr>
        <a:xfrm>
          <a:off x="0" y="2151744"/>
          <a:ext cx="1103593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CB9C961-A081-4FA4-A5CB-E902EDD014A5}">
      <dsp:nvSpPr>
        <dsp:cNvPr id="0" name=""/>
        <dsp:cNvSpPr/>
      </dsp:nvSpPr>
      <dsp:spPr>
        <a:xfrm>
          <a:off x="0" y="2151744"/>
          <a:ext cx="11035936" cy="7165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KE" sz="2000" kern="1200"/>
            <a:t>Surface Disinfection</a:t>
          </a:r>
          <a:br>
            <a:rPr lang="en-US" sz="2000" kern="1200"/>
          </a:br>
          <a:endParaRPr lang="en-US" sz="2000" kern="1200"/>
        </a:p>
      </dsp:txBody>
      <dsp:txXfrm>
        <a:off x="0" y="2151744"/>
        <a:ext cx="11035936" cy="716547"/>
      </dsp:txXfrm>
    </dsp:sp>
    <dsp:sp modelId="{E45BBE82-413F-4F14-93CF-D9B1D0C563F0}">
      <dsp:nvSpPr>
        <dsp:cNvPr id="0" name=""/>
        <dsp:cNvSpPr/>
      </dsp:nvSpPr>
      <dsp:spPr>
        <a:xfrm>
          <a:off x="0" y="2868292"/>
          <a:ext cx="1103593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29065AA-D07D-430E-BE45-AD6412A64D0F}">
      <dsp:nvSpPr>
        <dsp:cNvPr id="0" name=""/>
        <dsp:cNvSpPr/>
      </dsp:nvSpPr>
      <dsp:spPr>
        <a:xfrm>
          <a:off x="0" y="2868292"/>
          <a:ext cx="11035936" cy="7165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KE" sz="2000" kern="1200"/>
            <a:t>Body Disinfection</a:t>
          </a:r>
          <a:br>
            <a:rPr lang="en-US" sz="2000" kern="1200"/>
          </a:br>
          <a:endParaRPr lang="en-US" sz="2000" kern="1200"/>
        </a:p>
      </dsp:txBody>
      <dsp:txXfrm>
        <a:off x="0" y="2868292"/>
        <a:ext cx="11035936" cy="716547"/>
      </dsp:txXfrm>
    </dsp:sp>
    <dsp:sp modelId="{B3DA83D5-9B07-499E-A488-4C5490F4552F}">
      <dsp:nvSpPr>
        <dsp:cNvPr id="0" name=""/>
        <dsp:cNvSpPr/>
      </dsp:nvSpPr>
      <dsp:spPr>
        <a:xfrm>
          <a:off x="0" y="3584839"/>
          <a:ext cx="1103593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6E1DF3-734C-4EF2-ABFC-E54177370440}">
      <dsp:nvSpPr>
        <dsp:cNvPr id="0" name=""/>
        <dsp:cNvSpPr/>
      </dsp:nvSpPr>
      <dsp:spPr>
        <a:xfrm>
          <a:off x="0" y="3584839"/>
          <a:ext cx="11035936" cy="7165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KE" sz="2000" kern="1200"/>
            <a:t>Hand Disinfection</a:t>
          </a:r>
          <a:endParaRPr lang="en-US" sz="2000" kern="1200"/>
        </a:p>
      </dsp:txBody>
      <dsp:txXfrm>
        <a:off x="0" y="3584839"/>
        <a:ext cx="11035936" cy="71654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252295-E099-493D-8C60-D70E4D5D6F5F}">
      <dsp:nvSpPr>
        <dsp:cNvPr id="0" name=""/>
        <dsp:cNvSpPr/>
      </dsp:nvSpPr>
      <dsp:spPr>
        <a:xfrm>
          <a:off x="0" y="2701"/>
          <a:ext cx="5045757"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0D8AA48-E410-4847-A00B-EE141B6DEFD6}">
      <dsp:nvSpPr>
        <dsp:cNvPr id="0" name=""/>
        <dsp:cNvSpPr/>
      </dsp:nvSpPr>
      <dsp:spPr>
        <a:xfrm>
          <a:off x="0" y="2701"/>
          <a:ext cx="5045757" cy="4606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KE" sz="2100" kern="1200"/>
            <a:t>Wards</a:t>
          </a:r>
          <a:endParaRPr lang="en-GB" sz="2100" kern="1200"/>
        </a:p>
      </dsp:txBody>
      <dsp:txXfrm>
        <a:off x="0" y="2701"/>
        <a:ext cx="5045757" cy="460674"/>
      </dsp:txXfrm>
    </dsp:sp>
    <dsp:sp modelId="{AD24CF5E-D375-4AED-BA6A-489A72FD1CD5}">
      <dsp:nvSpPr>
        <dsp:cNvPr id="0" name=""/>
        <dsp:cNvSpPr/>
      </dsp:nvSpPr>
      <dsp:spPr>
        <a:xfrm>
          <a:off x="0" y="463376"/>
          <a:ext cx="5045757" cy="0"/>
        </a:xfrm>
        <a:prstGeom prst="line">
          <a:avLst/>
        </a:prstGeom>
        <a:solidFill>
          <a:schemeClr val="accent5">
            <a:hueOff val="-614413"/>
            <a:satOff val="-1584"/>
            <a:lumOff val="-1070"/>
            <a:alphaOff val="0"/>
          </a:schemeClr>
        </a:solidFill>
        <a:ln w="12700" cap="flat" cmpd="sng" algn="ctr">
          <a:solidFill>
            <a:schemeClr val="accent5">
              <a:hueOff val="-614413"/>
              <a:satOff val="-1584"/>
              <a:lumOff val="-107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2D897C7-D8F3-42B4-A16D-77F7D23519D8}">
      <dsp:nvSpPr>
        <dsp:cNvPr id="0" name=""/>
        <dsp:cNvSpPr/>
      </dsp:nvSpPr>
      <dsp:spPr>
        <a:xfrm>
          <a:off x="0" y="463376"/>
          <a:ext cx="5045757" cy="4606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KE" sz="2100" kern="1200"/>
            <a:t>Waiting </a:t>
          </a:r>
          <a:r>
            <a:rPr lang="en-US" sz="2100" kern="1200"/>
            <a:t>a</a:t>
          </a:r>
          <a:r>
            <a:rPr lang="en-KE" sz="2100" kern="1200"/>
            <a:t>reas</a:t>
          </a:r>
          <a:endParaRPr lang="en-GB" sz="2100" kern="1200"/>
        </a:p>
      </dsp:txBody>
      <dsp:txXfrm>
        <a:off x="0" y="463376"/>
        <a:ext cx="5045757" cy="460674"/>
      </dsp:txXfrm>
    </dsp:sp>
    <dsp:sp modelId="{EA729E80-021A-468F-A88C-D52395253771}">
      <dsp:nvSpPr>
        <dsp:cNvPr id="0" name=""/>
        <dsp:cNvSpPr/>
      </dsp:nvSpPr>
      <dsp:spPr>
        <a:xfrm>
          <a:off x="0" y="924050"/>
          <a:ext cx="5045757" cy="0"/>
        </a:xfrm>
        <a:prstGeom prst="line">
          <a:avLst/>
        </a:prstGeom>
        <a:solidFill>
          <a:schemeClr val="accent5">
            <a:hueOff val="-1228826"/>
            <a:satOff val="-3167"/>
            <a:lumOff val="-2139"/>
            <a:alphaOff val="0"/>
          </a:schemeClr>
        </a:solidFill>
        <a:ln w="12700" cap="flat" cmpd="sng" algn="ctr">
          <a:solidFill>
            <a:schemeClr val="accent5">
              <a:hueOff val="-1228826"/>
              <a:satOff val="-3167"/>
              <a:lumOff val="-213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5EEF496-CE2E-4D71-AB71-ECBD5803DD0B}">
      <dsp:nvSpPr>
        <dsp:cNvPr id="0" name=""/>
        <dsp:cNvSpPr/>
      </dsp:nvSpPr>
      <dsp:spPr>
        <a:xfrm>
          <a:off x="0" y="924050"/>
          <a:ext cx="5045757" cy="4606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KE" sz="2100" kern="1200"/>
            <a:t>Consultation </a:t>
          </a:r>
          <a:r>
            <a:rPr lang="en-US" sz="2100" kern="1200"/>
            <a:t>r</a:t>
          </a:r>
          <a:r>
            <a:rPr lang="en-KE" sz="2100" kern="1200"/>
            <a:t>oo</a:t>
          </a:r>
          <a:r>
            <a:rPr lang="en-US" sz="2100" kern="1200"/>
            <a:t>m</a:t>
          </a:r>
          <a:r>
            <a:rPr lang="en-KE" sz="2100" kern="1200"/>
            <a:t>s</a:t>
          </a:r>
          <a:endParaRPr lang="en-GB" sz="2100" kern="1200"/>
        </a:p>
      </dsp:txBody>
      <dsp:txXfrm>
        <a:off x="0" y="924050"/>
        <a:ext cx="5045757" cy="460674"/>
      </dsp:txXfrm>
    </dsp:sp>
    <dsp:sp modelId="{67D9A654-0A7D-43A0-BBD1-B4AD1676AAA3}">
      <dsp:nvSpPr>
        <dsp:cNvPr id="0" name=""/>
        <dsp:cNvSpPr/>
      </dsp:nvSpPr>
      <dsp:spPr>
        <a:xfrm>
          <a:off x="0" y="1384724"/>
          <a:ext cx="5045757" cy="0"/>
        </a:xfrm>
        <a:prstGeom prst="line">
          <a:avLst/>
        </a:prstGeom>
        <a:solidFill>
          <a:schemeClr val="accent5">
            <a:hueOff val="-1843239"/>
            <a:satOff val="-4751"/>
            <a:lumOff val="-3209"/>
            <a:alphaOff val="0"/>
          </a:schemeClr>
        </a:solidFill>
        <a:ln w="12700" cap="flat" cmpd="sng" algn="ctr">
          <a:solidFill>
            <a:schemeClr val="accent5">
              <a:hueOff val="-1843239"/>
              <a:satOff val="-4751"/>
              <a:lumOff val="-320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512D266-5A3D-4D26-B129-3F594E24945B}">
      <dsp:nvSpPr>
        <dsp:cNvPr id="0" name=""/>
        <dsp:cNvSpPr/>
      </dsp:nvSpPr>
      <dsp:spPr>
        <a:xfrm>
          <a:off x="0" y="1384724"/>
          <a:ext cx="5045757" cy="4606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KE" sz="2100" kern="1200" dirty="0"/>
            <a:t>Procedure </a:t>
          </a:r>
          <a:r>
            <a:rPr lang="en-US" sz="2100" kern="1200" dirty="0"/>
            <a:t>r</a:t>
          </a:r>
          <a:r>
            <a:rPr lang="en-KE" sz="2100" kern="1200" dirty="0"/>
            <a:t>ooms</a:t>
          </a:r>
          <a:endParaRPr lang="en-GB" sz="2100" kern="1200" dirty="0"/>
        </a:p>
      </dsp:txBody>
      <dsp:txXfrm>
        <a:off x="0" y="1384724"/>
        <a:ext cx="5045757" cy="460674"/>
      </dsp:txXfrm>
    </dsp:sp>
    <dsp:sp modelId="{80BD362D-5B9E-4380-82F0-EDEFA0B3D794}">
      <dsp:nvSpPr>
        <dsp:cNvPr id="0" name=""/>
        <dsp:cNvSpPr/>
      </dsp:nvSpPr>
      <dsp:spPr>
        <a:xfrm>
          <a:off x="0" y="1845399"/>
          <a:ext cx="5045757" cy="0"/>
        </a:xfrm>
        <a:prstGeom prst="line">
          <a:avLst/>
        </a:prstGeom>
        <a:solidFill>
          <a:schemeClr val="accent5">
            <a:hueOff val="-2457652"/>
            <a:satOff val="-6334"/>
            <a:lumOff val="-4278"/>
            <a:alphaOff val="0"/>
          </a:schemeClr>
        </a:solidFill>
        <a:ln w="12700" cap="flat" cmpd="sng" algn="ctr">
          <a:solidFill>
            <a:schemeClr val="accent5">
              <a:hueOff val="-2457652"/>
              <a:satOff val="-6334"/>
              <a:lumOff val="-427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A200C30-2645-4446-ABAA-A919ABEC8380}">
      <dsp:nvSpPr>
        <dsp:cNvPr id="0" name=""/>
        <dsp:cNvSpPr/>
      </dsp:nvSpPr>
      <dsp:spPr>
        <a:xfrm>
          <a:off x="0" y="1845399"/>
          <a:ext cx="5045757" cy="4606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KE" sz="2100" kern="1200"/>
            <a:t>Ambulances</a:t>
          </a:r>
          <a:endParaRPr lang="en-GB" sz="2100" kern="1200"/>
        </a:p>
      </dsp:txBody>
      <dsp:txXfrm>
        <a:off x="0" y="1845399"/>
        <a:ext cx="5045757" cy="460674"/>
      </dsp:txXfrm>
    </dsp:sp>
    <dsp:sp modelId="{08B01047-AD92-43F4-B142-29C1F324E6D1}">
      <dsp:nvSpPr>
        <dsp:cNvPr id="0" name=""/>
        <dsp:cNvSpPr/>
      </dsp:nvSpPr>
      <dsp:spPr>
        <a:xfrm>
          <a:off x="0" y="2306073"/>
          <a:ext cx="5045757" cy="0"/>
        </a:xfrm>
        <a:prstGeom prst="line">
          <a:avLst/>
        </a:prstGeom>
        <a:solidFill>
          <a:schemeClr val="accent5">
            <a:hueOff val="-3072065"/>
            <a:satOff val="-7918"/>
            <a:lumOff val="-5348"/>
            <a:alphaOff val="0"/>
          </a:schemeClr>
        </a:solidFill>
        <a:ln w="12700" cap="flat" cmpd="sng" algn="ctr">
          <a:solidFill>
            <a:schemeClr val="accent5">
              <a:hueOff val="-3072065"/>
              <a:satOff val="-7918"/>
              <a:lumOff val="-534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C90E3FD-A078-4381-97E7-765F236C6EB4}">
      <dsp:nvSpPr>
        <dsp:cNvPr id="0" name=""/>
        <dsp:cNvSpPr/>
      </dsp:nvSpPr>
      <dsp:spPr>
        <a:xfrm>
          <a:off x="0" y="2306073"/>
          <a:ext cx="5045757" cy="4606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KE" sz="2100" kern="1200"/>
            <a:t>Equipment</a:t>
          </a:r>
          <a:endParaRPr lang="en-GB" sz="2100" kern="1200"/>
        </a:p>
      </dsp:txBody>
      <dsp:txXfrm>
        <a:off x="0" y="2306073"/>
        <a:ext cx="5045757" cy="460674"/>
      </dsp:txXfrm>
    </dsp:sp>
    <dsp:sp modelId="{0A258262-B1BE-4DCC-B680-709C77764CFE}">
      <dsp:nvSpPr>
        <dsp:cNvPr id="0" name=""/>
        <dsp:cNvSpPr/>
      </dsp:nvSpPr>
      <dsp:spPr>
        <a:xfrm>
          <a:off x="0" y="2766747"/>
          <a:ext cx="5045757" cy="0"/>
        </a:xfrm>
        <a:prstGeom prst="line">
          <a:avLst/>
        </a:prstGeom>
        <a:solidFill>
          <a:schemeClr val="accent5">
            <a:hueOff val="-3686478"/>
            <a:satOff val="-9501"/>
            <a:lumOff val="-6417"/>
            <a:alphaOff val="0"/>
          </a:schemeClr>
        </a:solidFill>
        <a:ln w="12700" cap="flat" cmpd="sng" algn="ctr">
          <a:solidFill>
            <a:schemeClr val="accent5">
              <a:hueOff val="-3686478"/>
              <a:satOff val="-9501"/>
              <a:lumOff val="-641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410CE61-75F6-4C88-99E1-5395795C7110}">
      <dsp:nvSpPr>
        <dsp:cNvPr id="0" name=""/>
        <dsp:cNvSpPr/>
      </dsp:nvSpPr>
      <dsp:spPr>
        <a:xfrm>
          <a:off x="0" y="2766748"/>
          <a:ext cx="5045757" cy="4606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KE" sz="2100" kern="1200"/>
            <a:t>Corridors</a:t>
          </a:r>
          <a:endParaRPr lang="en-GB" sz="2100" kern="1200"/>
        </a:p>
      </dsp:txBody>
      <dsp:txXfrm>
        <a:off x="0" y="2766748"/>
        <a:ext cx="5045757" cy="460674"/>
      </dsp:txXfrm>
    </dsp:sp>
    <dsp:sp modelId="{220968D4-DADC-4469-B2A4-5589C748642B}">
      <dsp:nvSpPr>
        <dsp:cNvPr id="0" name=""/>
        <dsp:cNvSpPr/>
      </dsp:nvSpPr>
      <dsp:spPr>
        <a:xfrm>
          <a:off x="0" y="3227422"/>
          <a:ext cx="5045757" cy="0"/>
        </a:xfrm>
        <a:prstGeom prst="line">
          <a:avLst/>
        </a:prstGeom>
        <a:solidFill>
          <a:schemeClr val="accent5">
            <a:hueOff val="-4300891"/>
            <a:satOff val="-11085"/>
            <a:lumOff val="-7487"/>
            <a:alphaOff val="0"/>
          </a:schemeClr>
        </a:solidFill>
        <a:ln w="12700" cap="flat" cmpd="sng" algn="ctr">
          <a:solidFill>
            <a:schemeClr val="accent5">
              <a:hueOff val="-4300891"/>
              <a:satOff val="-11085"/>
              <a:lumOff val="-748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4F22E51-FF71-4186-B322-E24A03601193}">
      <dsp:nvSpPr>
        <dsp:cNvPr id="0" name=""/>
        <dsp:cNvSpPr/>
      </dsp:nvSpPr>
      <dsp:spPr>
        <a:xfrm>
          <a:off x="0" y="3227422"/>
          <a:ext cx="5045757" cy="4606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KE" sz="2100" kern="1200"/>
            <a:t>Meeting </a:t>
          </a:r>
          <a:r>
            <a:rPr lang="en-US" sz="2100" kern="1200"/>
            <a:t>r</a:t>
          </a:r>
          <a:r>
            <a:rPr lang="en-KE" sz="2100" kern="1200"/>
            <a:t>ooms</a:t>
          </a:r>
          <a:endParaRPr lang="en-GB" sz="2100" kern="1200"/>
        </a:p>
      </dsp:txBody>
      <dsp:txXfrm>
        <a:off x="0" y="3227422"/>
        <a:ext cx="5045757" cy="460674"/>
      </dsp:txXfrm>
    </dsp:sp>
    <dsp:sp modelId="{B545AB52-4B3C-4D08-A626-01467769A49B}">
      <dsp:nvSpPr>
        <dsp:cNvPr id="0" name=""/>
        <dsp:cNvSpPr/>
      </dsp:nvSpPr>
      <dsp:spPr>
        <a:xfrm>
          <a:off x="0" y="3688096"/>
          <a:ext cx="5045757" cy="0"/>
        </a:xfrm>
        <a:prstGeom prst="line">
          <a:avLst/>
        </a:prstGeom>
        <a:solidFill>
          <a:schemeClr val="accent5">
            <a:hueOff val="-4915304"/>
            <a:satOff val="-12668"/>
            <a:lumOff val="-8556"/>
            <a:alphaOff val="0"/>
          </a:schemeClr>
        </a:solidFill>
        <a:ln w="12700" cap="flat" cmpd="sng" algn="ctr">
          <a:solidFill>
            <a:schemeClr val="accent5">
              <a:hueOff val="-4915304"/>
              <a:satOff val="-12668"/>
              <a:lumOff val="-855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54F2AEC-66CF-4815-9DB8-D46543DE315F}">
      <dsp:nvSpPr>
        <dsp:cNvPr id="0" name=""/>
        <dsp:cNvSpPr/>
      </dsp:nvSpPr>
      <dsp:spPr>
        <a:xfrm>
          <a:off x="0" y="3688096"/>
          <a:ext cx="5045757" cy="4606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KE" sz="2100" kern="1200"/>
            <a:t>Kitchen </a:t>
          </a:r>
          <a:endParaRPr lang="en-GB" sz="2100" kern="1200"/>
        </a:p>
      </dsp:txBody>
      <dsp:txXfrm>
        <a:off x="0" y="3688096"/>
        <a:ext cx="5045757" cy="460674"/>
      </dsp:txXfrm>
    </dsp:sp>
    <dsp:sp modelId="{F8BE8ACE-E6A5-46ED-930D-97C827D2ECF9}">
      <dsp:nvSpPr>
        <dsp:cNvPr id="0" name=""/>
        <dsp:cNvSpPr/>
      </dsp:nvSpPr>
      <dsp:spPr>
        <a:xfrm>
          <a:off x="0" y="4148771"/>
          <a:ext cx="5045757" cy="0"/>
        </a:xfrm>
        <a:prstGeom prst="line">
          <a:avLst/>
        </a:prstGeom>
        <a:solidFill>
          <a:schemeClr val="accent5">
            <a:hueOff val="-5529717"/>
            <a:satOff val="-14252"/>
            <a:lumOff val="-9626"/>
            <a:alphaOff val="0"/>
          </a:schemeClr>
        </a:solidFill>
        <a:ln w="12700" cap="flat" cmpd="sng" algn="ctr">
          <a:solidFill>
            <a:schemeClr val="accent5">
              <a:hueOff val="-5529717"/>
              <a:satOff val="-14252"/>
              <a:lumOff val="-962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85332BC-158E-4AE3-AA35-B8D9DECD6C05}">
      <dsp:nvSpPr>
        <dsp:cNvPr id="0" name=""/>
        <dsp:cNvSpPr/>
      </dsp:nvSpPr>
      <dsp:spPr>
        <a:xfrm>
          <a:off x="0" y="4148771"/>
          <a:ext cx="5045757" cy="4606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KE" sz="2100" kern="1200"/>
            <a:t>Laundry </a:t>
          </a:r>
          <a:r>
            <a:rPr lang="en-US" sz="2100" kern="1200"/>
            <a:t>a</a:t>
          </a:r>
          <a:r>
            <a:rPr lang="en-KE" sz="2100" kern="1200"/>
            <a:t>reas</a:t>
          </a:r>
          <a:endParaRPr lang="en-GB" sz="2100" kern="1200"/>
        </a:p>
      </dsp:txBody>
      <dsp:txXfrm>
        <a:off x="0" y="4148771"/>
        <a:ext cx="5045757" cy="460674"/>
      </dsp:txXfrm>
    </dsp:sp>
    <dsp:sp modelId="{CBAD0068-32C5-47C3-ADF5-EA5856862A26}">
      <dsp:nvSpPr>
        <dsp:cNvPr id="0" name=""/>
        <dsp:cNvSpPr/>
      </dsp:nvSpPr>
      <dsp:spPr>
        <a:xfrm>
          <a:off x="0" y="4609445"/>
          <a:ext cx="5045757" cy="0"/>
        </a:xfrm>
        <a:prstGeom prst="line">
          <a:avLst/>
        </a:prstGeom>
        <a:solidFill>
          <a:schemeClr val="accent5">
            <a:hueOff val="-6144130"/>
            <a:satOff val="-15835"/>
            <a:lumOff val="-10695"/>
            <a:alphaOff val="0"/>
          </a:schemeClr>
        </a:solidFill>
        <a:ln w="12700" cap="flat" cmpd="sng" algn="ctr">
          <a:solidFill>
            <a:schemeClr val="accent5">
              <a:hueOff val="-6144130"/>
              <a:satOff val="-15835"/>
              <a:lumOff val="-1069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91E598E-8A75-4B25-9359-7C5A91AE69A0}">
      <dsp:nvSpPr>
        <dsp:cNvPr id="0" name=""/>
        <dsp:cNvSpPr/>
      </dsp:nvSpPr>
      <dsp:spPr>
        <a:xfrm>
          <a:off x="0" y="4609445"/>
          <a:ext cx="5045757" cy="4606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KE" sz="2100" kern="1200"/>
            <a:t>Beds</a:t>
          </a:r>
          <a:endParaRPr lang="en-GB" sz="2100" kern="1200"/>
        </a:p>
      </dsp:txBody>
      <dsp:txXfrm>
        <a:off x="0" y="4609445"/>
        <a:ext cx="5045757" cy="460674"/>
      </dsp:txXfrm>
    </dsp:sp>
    <dsp:sp modelId="{F8445E83-AB3D-486A-8424-0BEB400809F4}">
      <dsp:nvSpPr>
        <dsp:cNvPr id="0" name=""/>
        <dsp:cNvSpPr/>
      </dsp:nvSpPr>
      <dsp:spPr>
        <a:xfrm>
          <a:off x="0" y="5070119"/>
          <a:ext cx="5045757" cy="0"/>
        </a:xfrm>
        <a:prstGeom prst="line">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9B9AB6F-48A0-4C5F-8487-A384BD66741F}">
      <dsp:nvSpPr>
        <dsp:cNvPr id="0" name=""/>
        <dsp:cNvSpPr/>
      </dsp:nvSpPr>
      <dsp:spPr>
        <a:xfrm>
          <a:off x="0" y="5070119"/>
          <a:ext cx="5045757" cy="4606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KE" sz="2100" kern="1200" dirty="0"/>
            <a:t>Storage </a:t>
          </a:r>
          <a:endParaRPr lang="en-GB" sz="2100" kern="1200" dirty="0"/>
        </a:p>
      </dsp:txBody>
      <dsp:txXfrm>
        <a:off x="0" y="5070119"/>
        <a:ext cx="5045757" cy="46067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F748F1-603D-4256-BD2A-F50CF72C8D5F}">
      <dsp:nvSpPr>
        <dsp:cNvPr id="0" name=""/>
        <dsp:cNvSpPr/>
      </dsp:nvSpPr>
      <dsp:spPr>
        <a:xfrm>
          <a:off x="0" y="0"/>
          <a:ext cx="10000558"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9D5316E3-E140-4AE5-91AE-E8DA7D7F0320}">
      <dsp:nvSpPr>
        <dsp:cNvPr id="0" name=""/>
        <dsp:cNvSpPr/>
      </dsp:nvSpPr>
      <dsp:spPr>
        <a:xfrm>
          <a:off x="0" y="0"/>
          <a:ext cx="10000558" cy="8630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GB" sz="2000" b="0" kern="1200" dirty="0" err="1">
              <a:effectLst/>
            </a:rPr>
            <a:t>Hydroliq</a:t>
          </a:r>
          <a:r>
            <a:rPr lang="en-GB" sz="2000" b="0" kern="1200" dirty="0">
              <a:effectLst/>
            </a:rPr>
            <a:t> conforms to all applicable WHO and European Chemicals Agency (ECHA) standards</a:t>
          </a:r>
        </a:p>
      </dsp:txBody>
      <dsp:txXfrm>
        <a:off x="0" y="0"/>
        <a:ext cx="10000558" cy="863010"/>
      </dsp:txXfrm>
    </dsp:sp>
    <dsp:sp modelId="{EA4B71C1-56FB-4A21-9D15-BFDA2BC39564}">
      <dsp:nvSpPr>
        <dsp:cNvPr id="0" name=""/>
        <dsp:cNvSpPr/>
      </dsp:nvSpPr>
      <dsp:spPr>
        <a:xfrm>
          <a:off x="0" y="863009"/>
          <a:ext cx="10000558"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EEBEBDA0-0F38-41C2-8E47-0DDE2C871116}">
      <dsp:nvSpPr>
        <dsp:cNvPr id="0" name=""/>
        <dsp:cNvSpPr/>
      </dsp:nvSpPr>
      <dsp:spPr>
        <a:xfrm>
          <a:off x="0" y="863010"/>
          <a:ext cx="10000558" cy="8630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KE" sz="2000" b="0" kern="1200">
              <a:effectLst/>
            </a:rPr>
            <a:t>Halal Certified</a:t>
          </a:r>
          <a:br>
            <a:rPr lang="en-US" sz="2000" b="0" kern="1200">
              <a:effectLst/>
            </a:rPr>
          </a:br>
          <a:endParaRPr lang="en-GB" sz="2000" b="0" kern="1200">
            <a:effectLst/>
          </a:endParaRPr>
        </a:p>
      </dsp:txBody>
      <dsp:txXfrm>
        <a:off x="0" y="863010"/>
        <a:ext cx="10000558" cy="863010"/>
      </dsp:txXfrm>
    </dsp:sp>
    <dsp:sp modelId="{D3045B25-ED93-4522-AE78-EDEA0535A98A}">
      <dsp:nvSpPr>
        <dsp:cNvPr id="0" name=""/>
        <dsp:cNvSpPr/>
      </dsp:nvSpPr>
      <dsp:spPr>
        <a:xfrm>
          <a:off x="0" y="1726019"/>
          <a:ext cx="10000558"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8D845201-5D8B-4E5F-A3F9-C030B14EC4F1}">
      <dsp:nvSpPr>
        <dsp:cNvPr id="0" name=""/>
        <dsp:cNvSpPr/>
      </dsp:nvSpPr>
      <dsp:spPr>
        <a:xfrm>
          <a:off x="0" y="1726020"/>
          <a:ext cx="10000558" cy="8630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0" kern="1200">
              <a:effectLst/>
            </a:rPr>
            <a:t>EPA </a:t>
          </a:r>
          <a:br>
            <a:rPr lang="en-US" sz="2000" b="0" kern="1200">
              <a:effectLst/>
            </a:rPr>
          </a:br>
          <a:endParaRPr lang="en-GB" sz="2000" b="0" kern="1200">
            <a:effectLst/>
          </a:endParaRPr>
        </a:p>
      </dsp:txBody>
      <dsp:txXfrm>
        <a:off x="0" y="1726020"/>
        <a:ext cx="10000558" cy="863010"/>
      </dsp:txXfrm>
    </dsp:sp>
    <dsp:sp modelId="{F9BA876B-0F5D-4F73-B0D5-4EA91BF91210}">
      <dsp:nvSpPr>
        <dsp:cNvPr id="0" name=""/>
        <dsp:cNvSpPr/>
      </dsp:nvSpPr>
      <dsp:spPr>
        <a:xfrm>
          <a:off x="0" y="2589030"/>
          <a:ext cx="10000558"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64C9C15D-5702-4132-AEA1-DEB4DDCE9E91}">
      <dsp:nvSpPr>
        <dsp:cNvPr id="0" name=""/>
        <dsp:cNvSpPr/>
      </dsp:nvSpPr>
      <dsp:spPr>
        <a:xfrm>
          <a:off x="0" y="2589030"/>
          <a:ext cx="10000558" cy="8630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0" kern="1200">
              <a:effectLst/>
            </a:rPr>
            <a:t>PPB</a:t>
          </a:r>
          <a:endParaRPr lang="en-GB" sz="2000" b="0" kern="1200">
            <a:effectLst/>
          </a:endParaRPr>
        </a:p>
      </dsp:txBody>
      <dsp:txXfrm>
        <a:off x="0" y="2589030"/>
        <a:ext cx="10000558" cy="86301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E456E4-3DD8-4CF8-A477-6E9BD9DDB686}">
      <dsp:nvSpPr>
        <dsp:cNvPr id="0" name=""/>
        <dsp:cNvSpPr/>
      </dsp:nvSpPr>
      <dsp:spPr>
        <a:xfrm>
          <a:off x="0" y="772"/>
          <a:ext cx="973247" cy="453471"/>
        </a:xfrm>
        <a:prstGeom prst="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Germany</a:t>
          </a:r>
          <a:endParaRPr lang="en-GB" sz="1600" kern="1200" dirty="0"/>
        </a:p>
      </dsp:txBody>
      <dsp:txXfrm>
        <a:off x="0" y="772"/>
        <a:ext cx="973247" cy="453471"/>
      </dsp:txXfrm>
    </dsp:sp>
    <dsp:sp modelId="{DF9CA506-AE71-42BE-AFDB-D8A29EAEDB34}">
      <dsp:nvSpPr>
        <dsp:cNvPr id="0" name=""/>
        <dsp:cNvSpPr/>
      </dsp:nvSpPr>
      <dsp:spPr>
        <a:xfrm>
          <a:off x="1048826" y="772"/>
          <a:ext cx="755785" cy="453471"/>
        </a:xfrm>
        <a:prstGeom prst="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Austria</a:t>
          </a:r>
          <a:endParaRPr lang="en-GB" sz="1600" kern="1200"/>
        </a:p>
      </dsp:txBody>
      <dsp:txXfrm>
        <a:off x="1048826" y="772"/>
        <a:ext cx="755785" cy="453471"/>
      </dsp:txXfrm>
    </dsp:sp>
    <dsp:sp modelId="{127EC76A-3A24-4E24-9CA5-66E718E61FDA}">
      <dsp:nvSpPr>
        <dsp:cNvPr id="0" name=""/>
        <dsp:cNvSpPr/>
      </dsp:nvSpPr>
      <dsp:spPr>
        <a:xfrm>
          <a:off x="1880190" y="772"/>
          <a:ext cx="755785" cy="453471"/>
        </a:xfrm>
        <a:prstGeom prst="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Spain</a:t>
          </a:r>
          <a:endParaRPr lang="en-GB" sz="1600" kern="1200"/>
        </a:p>
      </dsp:txBody>
      <dsp:txXfrm>
        <a:off x="1880190" y="772"/>
        <a:ext cx="755785" cy="453471"/>
      </dsp:txXfrm>
    </dsp:sp>
    <dsp:sp modelId="{E9E5B7A9-0810-41C2-B5B3-E6210275F682}">
      <dsp:nvSpPr>
        <dsp:cNvPr id="0" name=""/>
        <dsp:cNvSpPr/>
      </dsp:nvSpPr>
      <dsp:spPr>
        <a:xfrm>
          <a:off x="2711553" y="772"/>
          <a:ext cx="755785" cy="453471"/>
        </a:xfrm>
        <a:prstGeom prst="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France</a:t>
          </a:r>
          <a:endParaRPr lang="en-GB" sz="1600" kern="1200"/>
        </a:p>
      </dsp:txBody>
      <dsp:txXfrm>
        <a:off x="2711553" y="772"/>
        <a:ext cx="755785" cy="453471"/>
      </dsp:txXfrm>
    </dsp:sp>
    <dsp:sp modelId="{86752EC9-C53B-4DB8-940E-8F790748D2EF}">
      <dsp:nvSpPr>
        <dsp:cNvPr id="0" name=""/>
        <dsp:cNvSpPr/>
      </dsp:nvSpPr>
      <dsp:spPr>
        <a:xfrm>
          <a:off x="3542917" y="772"/>
          <a:ext cx="1050103" cy="453471"/>
        </a:xfrm>
        <a:prstGeom prst="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Sweden</a:t>
          </a:r>
          <a:endParaRPr lang="en-GB" sz="1600" kern="1200" dirty="0"/>
        </a:p>
      </dsp:txBody>
      <dsp:txXfrm>
        <a:off x="3542917" y="772"/>
        <a:ext cx="1050103" cy="453471"/>
      </dsp:txXfrm>
    </dsp:sp>
    <dsp:sp modelId="{17CE9E0F-60F6-4C4F-87CF-23830B1F0050}">
      <dsp:nvSpPr>
        <dsp:cNvPr id="0" name=""/>
        <dsp:cNvSpPr/>
      </dsp:nvSpPr>
      <dsp:spPr>
        <a:xfrm>
          <a:off x="204950" y="529822"/>
          <a:ext cx="755785" cy="453471"/>
        </a:xfrm>
        <a:prstGeom prst="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Greece</a:t>
          </a:r>
          <a:endParaRPr lang="en-GB" sz="1600" kern="1200"/>
        </a:p>
      </dsp:txBody>
      <dsp:txXfrm>
        <a:off x="204950" y="529822"/>
        <a:ext cx="755785" cy="453471"/>
      </dsp:txXfrm>
    </dsp:sp>
    <dsp:sp modelId="{E43C6700-A73F-4323-AE21-DBD5466EAA3E}">
      <dsp:nvSpPr>
        <dsp:cNvPr id="0" name=""/>
        <dsp:cNvSpPr/>
      </dsp:nvSpPr>
      <dsp:spPr>
        <a:xfrm>
          <a:off x="1036314" y="529822"/>
          <a:ext cx="961094" cy="453471"/>
        </a:xfrm>
        <a:prstGeom prst="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Belgium</a:t>
          </a:r>
          <a:endParaRPr lang="en-GB" sz="1600" kern="1200" dirty="0"/>
        </a:p>
      </dsp:txBody>
      <dsp:txXfrm>
        <a:off x="1036314" y="529822"/>
        <a:ext cx="961094" cy="453471"/>
      </dsp:txXfrm>
    </dsp:sp>
    <dsp:sp modelId="{5A638FB9-C4A1-4E4B-A3A9-286A17423A39}">
      <dsp:nvSpPr>
        <dsp:cNvPr id="0" name=""/>
        <dsp:cNvSpPr/>
      </dsp:nvSpPr>
      <dsp:spPr>
        <a:xfrm>
          <a:off x="2072987" y="529822"/>
          <a:ext cx="1156993" cy="453471"/>
        </a:xfrm>
        <a:prstGeom prst="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Netherlands</a:t>
          </a:r>
          <a:endParaRPr lang="en-GB" sz="1600" kern="1200" dirty="0"/>
        </a:p>
      </dsp:txBody>
      <dsp:txXfrm>
        <a:off x="2072987" y="529822"/>
        <a:ext cx="1156993" cy="453471"/>
      </dsp:txXfrm>
    </dsp:sp>
    <dsp:sp modelId="{89752F70-DE59-4887-B6C4-14CEFE8E5AC9}">
      <dsp:nvSpPr>
        <dsp:cNvPr id="0" name=""/>
        <dsp:cNvSpPr/>
      </dsp:nvSpPr>
      <dsp:spPr>
        <a:xfrm>
          <a:off x="3305559" y="529822"/>
          <a:ext cx="1082511" cy="453471"/>
        </a:xfrm>
        <a:prstGeom prst="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Luxemburg</a:t>
          </a:r>
          <a:endParaRPr lang="en-GB" sz="1600" kern="1200"/>
        </a:p>
      </dsp:txBody>
      <dsp:txXfrm>
        <a:off x="3305559" y="529822"/>
        <a:ext cx="1082511" cy="453471"/>
      </dsp:txXfrm>
    </dsp:sp>
    <dsp:sp modelId="{402AFD36-26F1-4D6E-83D0-5BF93FDE0B84}">
      <dsp:nvSpPr>
        <dsp:cNvPr id="0" name=""/>
        <dsp:cNvSpPr/>
      </dsp:nvSpPr>
      <dsp:spPr>
        <a:xfrm>
          <a:off x="951484" y="1058871"/>
          <a:ext cx="2690051" cy="1560194"/>
        </a:xfrm>
        <a:prstGeom prst="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Croatia, Norway, United Arab Emirates, Saudi Arabia, Turkey, Commonwealth of independent States (CIS), South Africa, India </a:t>
          </a:r>
          <a:r>
            <a:rPr lang="en-US" sz="1600" kern="1200" dirty="0" err="1"/>
            <a:t>etc</a:t>
          </a:r>
          <a:endParaRPr lang="en-GB" sz="1600" kern="1200" dirty="0"/>
        </a:p>
      </dsp:txBody>
      <dsp:txXfrm>
        <a:off x="951484" y="1058871"/>
        <a:ext cx="2690051" cy="1560194"/>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K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081D48-BE92-1E4D-A5F0-BC27EEC8230C}" type="datetimeFigureOut">
              <a:rPr lang="en-KE" smtClean="0"/>
              <a:t>10/20/2021</a:t>
            </a:fld>
            <a:endParaRPr lang="en-K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K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K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K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B236EF-F14B-3842-93C7-DB46CDB429A7}" type="slidenum">
              <a:rPr lang="en-KE" smtClean="0"/>
              <a:t>‹#›</a:t>
            </a:fld>
            <a:endParaRPr lang="en-KE"/>
          </a:p>
        </p:txBody>
      </p:sp>
    </p:spTree>
    <p:extLst>
      <p:ext uri="{BB962C8B-B14F-4D97-AF65-F5344CB8AC3E}">
        <p14:creationId xmlns:p14="http://schemas.microsoft.com/office/powerpoint/2010/main" val="28328069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Wingdings" panose="05000000000000000000" pitchFamily="2" charset="2"/>
              <a:buChar char="Ø"/>
            </a:pPr>
            <a:r>
              <a:rPr lang="en-US" dirty="0">
                <a:ea typeface="Calibri" panose="020F0502020204030204" pitchFamily="34" charset="0"/>
                <a:cs typeface="Calibri Light" panose="020F0302020204030204" pitchFamily="34" charset="0"/>
              </a:rPr>
              <a:t>A</a:t>
            </a:r>
            <a:r>
              <a:rPr lang="en-US" dirty="0">
                <a:effectLst/>
                <a:ea typeface="Calibri" panose="020F0502020204030204" pitchFamily="34" charset="0"/>
                <a:cs typeface="Calibri Light" panose="020F0302020204030204" pitchFamily="34" charset="0"/>
              </a:rPr>
              <a:t>lcohol based disinfectants are the most common ones. But besides that, there are other alternatives, such as Hydrogen Peroxide, Ultra Violet, Ozone, etc. </a:t>
            </a:r>
            <a:endParaRPr lang="en-KE" dirty="0">
              <a:effectLst/>
              <a:ea typeface="Calibri" panose="020F0502020204030204" pitchFamily="34" charset="0"/>
              <a:cs typeface="Calibri Light" panose="020F0302020204030204" pitchFamily="34" charset="0"/>
            </a:endParaRPr>
          </a:p>
          <a:p>
            <a:pPr marL="285750" indent="-285750">
              <a:buFont typeface="Wingdings" panose="05000000000000000000" pitchFamily="2" charset="2"/>
              <a:buChar char="Ø"/>
            </a:pPr>
            <a:r>
              <a:rPr lang="en-US" dirty="0">
                <a:effectLst/>
                <a:ea typeface="Calibri" panose="020F0502020204030204" pitchFamily="34" charset="0"/>
                <a:cs typeface="Calibri Light" panose="020F0302020204030204" pitchFamily="34" charset="0"/>
              </a:rPr>
              <a:t>The problem with all of these alternatives is that they are either less effective, not ecologic or attacking mucous membranes and materials. As an example, it is </a:t>
            </a:r>
            <a:r>
              <a:rPr lang="en-US" b="1" dirty="0">
                <a:effectLst/>
                <a:ea typeface="Calibri" panose="020F0502020204030204" pitchFamily="34" charset="0"/>
                <a:cs typeface="Calibri Light" panose="020F0302020204030204" pitchFamily="34" charset="0"/>
              </a:rPr>
              <a:t>not</a:t>
            </a:r>
            <a:r>
              <a:rPr lang="en-US" dirty="0">
                <a:effectLst/>
                <a:ea typeface="Calibri" panose="020F0502020204030204" pitchFamily="34" charset="0"/>
                <a:cs typeface="Calibri Light" panose="020F0302020204030204" pitchFamily="34" charset="0"/>
              </a:rPr>
              <a:t> possible to disperse Hydrogen Peroxide or alcohol based disinfectants by nebulization in the presence of people, since this would be way to dangerous and may end up into serious health issues. </a:t>
            </a:r>
            <a:endParaRPr lang="en-KE" dirty="0">
              <a:effectLst/>
              <a:ea typeface="Calibri" panose="020F0502020204030204" pitchFamily="34" charset="0"/>
              <a:cs typeface="Calibri Light" panose="020F0302020204030204" pitchFamily="34" charset="0"/>
            </a:endParaRPr>
          </a:p>
          <a:p>
            <a:pPr marL="285750" indent="-285750">
              <a:buFont typeface="Wingdings" panose="05000000000000000000" pitchFamily="2" charset="2"/>
              <a:buChar char="Ø"/>
            </a:pPr>
            <a:r>
              <a:rPr lang="en-US" dirty="0">
                <a:effectLst/>
                <a:ea typeface="Calibri" panose="020F0502020204030204" pitchFamily="34" charset="0"/>
                <a:cs typeface="Calibri Light" panose="020F0302020204030204" pitchFamily="34" charset="0"/>
              </a:rPr>
              <a:t>All our </a:t>
            </a:r>
            <a:r>
              <a:rPr lang="en-US" b="1" dirty="0">
                <a:effectLst/>
                <a:ea typeface="Calibri" panose="020F0502020204030204" pitchFamily="34" charset="0"/>
                <a:cs typeface="Calibri Light" panose="020F0302020204030204" pitchFamily="34" charset="0"/>
              </a:rPr>
              <a:t>Hydroliq</a:t>
            </a:r>
            <a:r>
              <a:rPr lang="en-US" dirty="0">
                <a:effectLst/>
                <a:ea typeface="Calibri" panose="020F0502020204030204" pitchFamily="34" charset="0"/>
                <a:cs typeface="Calibri Light" panose="020F0302020204030204" pitchFamily="34" charset="0"/>
              </a:rPr>
              <a:t> solutions are highly effective (this is has been proven by the Reports done by independent laboratories) </a:t>
            </a:r>
            <a:r>
              <a:rPr lang="en-US" b="1" dirty="0">
                <a:effectLst/>
                <a:ea typeface="Calibri" panose="020F0502020204030204" pitchFamily="34" charset="0"/>
                <a:cs typeface="Calibri Light" panose="020F0302020204030204" pitchFamily="34" charset="0"/>
              </a:rPr>
              <a:t>and can be dispersed in the presence of humans</a:t>
            </a:r>
            <a:r>
              <a:rPr lang="en-US" dirty="0">
                <a:effectLst/>
                <a:ea typeface="Calibri" panose="020F0502020204030204" pitchFamily="34" charset="0"/>
                <a:cs typeface="Calibri Light" panose="020F0302020204030204" pitchFamily="34" charset="0"/>
              </a:rPr>
              <a:t> (or animals) without any risks and hence also safe for paediatric use.</a:t>
            </a:r>
          </a:p>
          <a:p>
            <a:pPr marL="285750" indent="-285750">
              <a:buFont typeface="Wingdings" panose="05000000000000000000" pitchFamily="2" charset="2"/>
              <a:buChar char="Ø"/>
            </a:pPr>
            <a:r>
              <a:rPr lang="en-US" dirty="0">
                <a:ea typeface="Calibri" panose="020F0502020204030204" pitchFamily="34" charset="0"/>
                <a:cs typeface="Calibri Light" panose="020F0302020204030204" pitchFamily="34" charset="0"/>
              </a:rPr>
              <a:t>When using o</a:t>
            </a:r>
            <a:r>
              <a:rPr lang="en-US" dirty="0">
                <a:effectLst/>
                <a:ea typeface="Calibri" panose="020F0502020204030204" pitchFamily="34" charset="0"/>
                <a:cs typeface="Calibri Light" panose="020F0302020204030204" pitchFamily="34" charset="0"/>
              </a:rPr>
              <a:t>ther conventional disinfectants, you have to wear PPEs </a:t>
            </a:r>
            <a:r>
              <a:rPr lang="en-US" dirty="0">
                <a:ea typeface="Calibri" panose="020F0502020204030204" pitchFamily="34" charset="0"/>
                <a:cs typeface="Calibri Light" panose="020F0302020204030204" pitchFamily="34" charset="0"/>
              </a:rPr>
              <a:t>during application and they are corrosive to metal ,rubber and plastic materials.</a:t>
            </a:r>
          </a:p>
          <a:p>
            <a:pPr marL="285750" indent="-285750">
              <a:buFont typeface="Wingdings" panose="05000000000000000000" pitchFamily="2" charset="2"/>
              <a:buChar char="Ø"/>
            </a:pPr>
            <a:r>
              <a:rPr lang="en-US" dirty="0">
                <a:ea typeface="Calibri" panose="020F0502020204030204" pitchFamily="34" charset="0"/>
                <a:cs typeface="Calibri Light" panose="020F0302020204030204" pitchFamily="34" charset="0"/>
              </a:rPr>
              <a:t>Conventional disinfectants gradually loses strength on opening the bottle so this means not as effective as required or fresh solutions has to be prepared daily and stock solutions has to be replaced  every few months hence you acquire losses.</a:t>
            </a:r>
          </a:p>
          <a:p>
            <a:endParaRPr lang="en-KE" dirty="0"/>
          </a:p>
        </p:txBody>
      </p:sp>
      <p:sp>
        <p:nvSpPr>
          <p:cNvPr id="4" name="Slide Number Placeholder 3"/>
          <p:cNvSpPr>
            <a:spLocks noGrp="1"/>
          </p:cNvSpPr>
          <p:nvPr>
            <p:ph type="sldNum" sz="quarter" idx="5"/>
          </p:nvPr>
        </p:nvSpPr>
        <p:spPr/>
        <p:txBody>
          <a:bodyPr/>
          <a:lstStyle/>
          <a:p>
            <a:fld id="{41B236EF-F14B-3842-93C7-DB46CDB429A7}" type="slidenum">
              <a:rPr lang="en-KE" smtClean="0"/>
              <a:t>11</a:t>
            </a:fld>
            <a:endParaRPr lang="en-KE"/>
          </a:p>
        </p:txBody>
      </p:sp>
    </p:spTree>
    <p:extLst>
      <p:ext uri="{BB962C8B-B14F-4D97-AF65-F5344CB8AC3E}">
        <p14:creationId xmlns:p14="http://schemas.microsoft.com/office/powerpoint/2010/main" val="26114138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CFEA7-C897-C443-9088-293CBC2AABFC}"/>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KE"/>
          </a:p>
        </p:txBody>
      </p:sp>
      <p:sp>
        <p:nvSpPr>
          <p:cNvPr id="3" name="Subtitle 2">
            <a:extLst>
              <a:ext uri="{FF2B5EF4-FFF2-40B4-BE49-F238E27FC236}">
                <a16:creationId xmlns:a16="http://schemas.microsoft.com/office/drawing/2014/main" id="{23BE63C5-B1C4-4A4D-B5FC-0F1472D48E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KE"/>
          </a:p>
        </p:txBody>
      </p:sp>
      <p:sp>
        <p:nvSpPr>
          <p:cNvPr id="4" name="Date Placeholder 3">
            <a:extLst>
              <a:ext uri="{FF2B5EF4-FFF2-40B4-BE49-F238E27FC236}">
                <a16:creationId xmlns:a16="http://schemas.microsoft.com/office/drawing/2014/main" id="{DF83DC0C-909A-034F-8898-B685BE010673}"/>
              </a:ext>
            </a:extLst>
          </p:cNvPr>
          <p:cNvSpPr>
            <a:spLocks noGrp="1"/>
          </p:cNvSpPr>
          <p:nvPr>
            <p:ph type="dt" sz="half" idx="10"/>
          </p:nvPr>
        </p:nvSpPr>
        <p:spPr/>
        <p:txBody>
          <a:bodyPr/>
          <a:lstStyle/>
          <a:p>
            <a:fld id="{598DBE3E-6942-FD49-9960-599667575B13}" type="datetimeFigureOut">
              <a:rPr lang="en-KE" smtClean="0"/>
              <a:t>10/20/2021</a:t>
            </a:fld>
            <a:endParaRPr lang="en-KE"/>
          </a:p>
        </p:txBody>
      </p:sp>
      <p:sp>
        <p:nvSpPr>
          <p:cNvPr id="5" name="Footer Placeholder 4">
            <a:extLst>
              <a:ext uri="{FF2B5EF4-FFF2-40B4-BE49-F238E27FC236}">
                <a16:creationId xmlns:a16="http://schemas.microsoft.com/office/drawing/2014/main" id="{4214FA84-DF40-854D-94D8-1C6E39AF68FC}"/>
              </a:ext>
            </a:extLst>
          </p:cNvPr>
          <p:cNvSpPr>
            <a:spLocks noGrp="1"/>
          </p:cNvSpPr>
          <p:nvPr>
            <p:ph type="ftr" sz="quarter" idx="11"/>
          </p:nvPr>
        </p:nvSpPr>
        <p:spPr/>
        <p:txBody>
          <a:bodyPr/>
          <a:lstStyle/>
          <a:p>
            <a:endParaRPr lang="en-KE"/>
          </a:p>
        </p:txBody>
      </p:sp>
      <p:sp>
        <p:nvSpPr>
          <p:cNvPr id="6" name="Slide Number Placeholder 5">
            <a:extLst>
              <a:ext uri="{FF2B5EF4-FFF2-40B4-BE49-F238E27FC236}">
                <a16:creationId xmlns:a16="http://schemas.microsoft.com/office/drawing/2014/main" id="{2E5AEA49-1AE1-8642-8466-BBB9B6DA02F1}"/>
              </a:ext>
            </a:extLst>
          </p:cNvPr>
          <p:cNvSpPr>
            <a:spLocks noGrp="1"/>
          </p:cNvSpPr>
          <p:nvPr>
            <p:ph type="sldNum" sz="quarter" idx="12"/>
          </p:nvPr>
        </p:nvSpPr>
        <p:spPr/>
        <p:txBody>
          <a:bodyPr/>
          <a:lstStyle/>
          <a:p>
            <a:fld id="{C9D998EF-C49E-0140-ABDC-23B95F25E0A9}" type="slidenum">
              <a:rPr lang="en-KE" smtClean="0"/>
              <a:t>‹#›</a:t>
            </a:fld>
            <a:endParaRPr lang="en-KE"/>
          </a:p>
        </p:txBody>
      </p:sp>
    </p:spTree>
    <p:extLst>
      <p:ext uri="{BB962C8B-B14F-4D97-AF65-F5344CB8AC3E}">
        <p14:creationId xmlns:p14="http://schemas.microsoft.com/office/powerpoint/2010/main" val="7475617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F48C6-30BC-D14C-B7BE-18DBE0BD6355}"/>
              </a:ext>
            </a:extLst>
          </p:cNvPr>
          <p:cNvSpPr>
            <a:spLocks noGrp="1"/>
          </p:cNvSpPr>
          <p:nvPr>
            <p:ph type="title"/>
          </p:nvPr>
        </p:nvSpPr>
        <p:spPr/>
        <p:txBody>
          <a:bodyPr/>
          <a:lstStyle/>
          <a:p>
            <a:r>
              <a:rPr lang="en-GB"/>
              <a:t>Click to edit Master title style</a:t>
            </a:r>
            <a:endParaRPr lang="en-KE"/>
          </a:p>
        </p:txBody>
      </p:sp>
      <p:sp>
        <p:nvSpPr>
          <p:cNvPr id="3" name="Vertical Text Placeholder 2">
            <a:extLst>
              <a:ext uri="{FF2B5EF4-FFF2-40B4-BE49-F238E27FC236}">
                <a16:creationId xmlns:a16="http://schemas.microsoft.com/office/drawing/2014/main" id="{D3E6D717-F793-DE4D-A322-B7AB1B00C7A0}"/>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KE"/>
          </a:p>
        </p:txBody>
      </p:sp>
      <p:sp>
        <p:nvSpPr>
          <p:cNvPr id="4" name="Date Placeholder 3">
            <a:extLst>
              <a:ext uri="{FF2B5EF4-FFF2-40B4-BE49-F238E27FC236}">
                <a16:creationId xmlns:a16="http://schemas.microsoft.com/office/drawing/2014/main" id="{0C885E53-F3F0-384C-8245-833709B3E876}"/>
              </a:ext>
            </a:extLst>
          </p:cNvPr>
          <p:cNvSpPr>
            <a:spLocks noGrp="1"/>
          </p:cNvSpPr>
          <p:nvPr>
            <p:ph type="dt" sz="half" idx="10"/>
          </p:nvPr>
        </p:nvSpPr>
        <p:spPr/>
        <p:txBody>
          <a:bodyPr/>
          <a:lstStyle/>
          <a:p>
            <a:fld id="{598DBE3E-6942-FD49-9960-599667575B13}" type="datetimeFigureOut">
              <a:rPr lang="en-KE" smtClean="0"/>
              <a:t>10/20/2021</a:t>
            </a:fld>
            <a:endParaRPr lang="en-KE"/>
          </a:p>
        </p:txBody>
      </p:sp>
      <p:sp>
        <p:nvSpPr>
          <p:cNvPr id="5" name="Footer Placeholder 4">
            <a:extLst>
              <a:ext uri="{FF2B5EF4-FFF2-40B4-BE49-F238E27FC236}">
                <a16:creationId xmlns:a16="http://schemas.microsoft.com/office/drawing/2014/main" id="{7A57305F-59BD-5643-A49F-245F9BE254C5}"/>
              </a:ext>
            </a:extLst>
          </p:cNvPr>
          <p:cNvSpPr>
            <a:spLocks noGrp="1"/>
          </p:cNvSpPr>
          <p:nvPr>
            <p:ph type="ftr" sz="quarter" idx="11"/>
          </p:nvPr>
        </p:nvSpPr>
        <p:spPr/>
        <p:txBody>
          <a:bodyPr/>
          <a:lstStyle/>
          <a:p>
            <a:endParaRPr lang="en-KE"/>
          </a:p>
        </p:txBody>
      </p:sp>
      <p:sp>
        <p:nvSpPr>
          <p:cNvPr id="6" name="Slide Number Placeholder 5">
            <a:extLst>
              <a:ext uri="{FF2B5EF4-FFF2-40B4-BE49-F238E27FC236}">
                <a16:creationId xmlns:a16="http://schemas.microsoft.com/office/drawing/2014/main" id="{93B6BCE8-DCA9-A34A-87FF-DB0A4F022EF7}"/>
              </a:ext>
            </a:extLst>
          </p:cNvPr>
          <p:cNvSpPr>
            <a:spLocks noGrp="1"/>
          </p:cNvSpPr>
          <p:nvPr>
            <p:ph type="sldNum" sz="quarter" idx="12"/>
          </p:nvPr>
        </p:nvSpPr>
        <p:spPr/>
        <p:txBody>
          <a:bodyPr/>
          <a:lstStyle/>
          <a:p>
            <a:fld id="{C9D998EF-C49E-0140-ABDC-23B95F25E0A9}" type="slidenum">
              <a:rPr lang="en-KE" smtClean="0"/>
              <a:t>‹#›</a:t>
            </a:fld>
            <a:endParaRPr lang="en-KE"/>
          </a:p>
        </p:txBody>
      </p:sp>
    </p:spTree>
    <p:extLst>
      <p:ext uri="{BB962C8B-B14F-4D97-AF65-F5344CB8AC3E}">
        <p14:creationId xmlns:p14="http://schemas.microsoft.com/office/powerpoint/2010/main" val="2220407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A6A1913-CA5D-5A42-A443-AE8B63433FD4}"/>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KE"/>
          </a:p>
        </p:txBody>
      </p:sp>
      <p:sp>
        <p:nvSpPr>
          <p:cNvPr id="3" name="Vertical Text Placeholder 2">
            <a:extLst>
              <a:ext uri="{FF2B5EF4-FFF2-40B4-BE49-F238E27FC236}">
                <a16:creationId xmlns:a16="http://schemas.microsoft.com/office/drawing/2014/main" id="{91268FB8-7A47-BC4E-9811-44219C13D153}"/>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KE"/>
          </a:p>
        </p:txBody>
      </p:sp>
      <p:sp>
        <p:nvSpPr>
          <p:cNvPr id="4" name="Date Placeholder 3">
            <a:extLst>
              <a:ext uri="{FF2B5EF4-FFF2-40B4-BE49-F238E27FC236}">
                <a16:creationId xmlns:a16="http://schemas.microsoft.com/office/drawing/2014/main" id="{FE7E1D3D-A97D-F147-89BB-090B2DBDDB75}"/>
              </a:ext>
            </a:extLst>
          </p:cNvPr>
          <p:cNvSpPr>
            <a:spLocks noGrp="1"/>
          </p:cNvSpPr>
          <p:nvPr>
            <p:ph type="dt" sz="half" idx="10"/>
          </p:nvPr>
        </p:nvSpPr>
        <p:spPr/>
        <p:txBody>
          <a:bodyPr/>
          <a:lstStyle/>
          <a:p>
            <a:fld id="{598DBE3E-6942-FD49-9960-599667575B13}" type="datetimeFigureOut">
              <a:rPr lang="en-KE" smtClean="0"/>
              <a:t>10/20/2021</a:t>
            </a:fld>
            <a:endParaRPr lang="en-KE"/>
          </a:p>
        </p:txBody>
      </p:sp>
      <p:sp>
        <p:nvSpPr>
          <p:cNvPr id="5" name="Footer Placeholder 4">
            <a:extLst>
              <a:ext uri="{FF2B5EF4-FFF2-40B4-BE49-F238E27FC236}">
                <a16:creationId xmlns:a16="http://schemas.microsoft.com/office/drawing/2014/main" id="{14FBDBEC-5984-4345-B6EF-049858D94DEC}"/>
              </a:ext>
            </a:extLst>
          </p:cNvPr>
          <p:cNvSpPr>
            <a:spLocks noGrp="1"/>
          </p:cNvSpPr>
          <p:nvPr>
            <p:ph type="ftr" sz="quarter" idx="11"/>
          </p:nvPr>
        </p:nvSpPr>
        <p:spPr/>
        <p:txBody>
          <a:bodyPr/>
          <a:lstStyle/>
          <a:p>
            <a:endParaRPr lang="en-KE"/>
          </a:p>
        </p:txBody>
      </p:sp>
      <p:sp>
        <p:nvSpPr>
          <p:cNvPr id="6" name="Slide Number Placeholder 5">
            <a:extLst>
              <a:ext uri="{FF2B5EF4-FFF2-40B4-BE49-F238E27FC236}">
                <a16:creationId xmlns:a16="http://schemas.microsoft.com/office/drawing/2014/main" id="{095D05E8-7199-AE40-B964-7DF9EC1F6CB9}"/>
              </a:ext>
            </a:extLst>
          </p:cNvPr>
          <p:cNvSpPr>
            <a:spLocks noGrp="1"/>
          </p:cNvSpPr>
          <p:nvPr>
            <p:ph type="sldNum" sz="quarter" idx="12"/>
          </p:nvPr>
        </p:nvSpPr>
        <p:spPr/>
        <p:txBody>
          <a:bodyPr/>
          <a:lstStyle/>
          <a:p>
            <a:fld id="{C9D998EF-C49E-0140-ABDC-23B95F25E0A9}" type="slidenum">
              <a:rPr lang="en-KE" smtClean="0"/>
              <a:t>‹#›</a:t>
            </a:fld>
            <a:endParaRPr lang="en-KE"/>
          </a:p>
        </p:txBody>
      </p:sp>
    </p:spTree>
    <p:extLst>
      <p:ext uri="{BB962C8B-B14F-4D97-AF65-F5344CB8AC3E}">
        <p14:creationId xmlns:p14="http://schemas.microsoft.com/office/powerpoint/2010/main" val="26336487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B8E09-C394-7F4A-8639-C1C5881CD16B}"/>
              </a:ext>
            </a:extLst>
          </p:cNvPr>
          <p:cNvSpPr>
            <a:spLocks noGrp="1"/>
          </p:cNvSpPr>
          <p:nvPr>
            <p:ph type="title"/>
          </p:nvPr>
        </p:nvSpPr>
        <p:spPr/>
        <p:txBody>
          <a:bodyPr/>
          <a:lstStyle/>
          <a:p>
            <a:r>
              <a:rPr lang="en-GB"/>
              <a:t>Click to edit Master title style</a:t>
            </a:r>
            <a:endParaRPr lang="en-KE"/>
          </a:p>
        </p:txBody>
      </p:sp>
      <p:sp>
        <p:nvSpPr>
          <p:cNvPr id="3" name="Content Placeholder 2">
            <a:extLst>
              <a:ext uri="{FF2B5EF4-FFF2-40B4-BE49-F238E27FC236}">
                <a16:creationId xmlns:a16="http://schemas.microsoft.com/office/drawing/2014/main" id="{DB939BE8-6E0F-BA48-AC8F-161B99BF71C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KE"/>
          </a:p>
        </p:txBody>
      </p:sp>
      <p:sp>
        <p:nvSpPr>
          <p:cNvPr id="4" name="Date Placeholder 3">
            <a:extLst>
              <a:ext uri="{FF2B5EF4-FFF2-40B4-BE49-F238E27FC236}">
                <a16:creationId xmlns:a16="http://schemas.microsoft.com/office/drawing/2014/main" id="{161E688E-164F-9440-95DA-4A23109E8AE1}"/>
              </a:ext>
            </a:extLst>
          </p:cNvPr>
          <p:cNvSpPr>
            <a:spLocks noGrp="1"/>
          </p:cNvSpPr>
          <p:nvPr>
            <p:ph type="dt" sz="half" idx="10"/>
          </p:nvPr>
        </p:nvSpPr>
        <p:spPr/>
        <p:txBody>
          <a:bodyPr/>
          <a:lstStyle/>
          <a:p>
            <a:fld id="{598DBE3E-6942-FD49-9960-599667575B13}" type="datetimeFigureOut">
              <a:rPr lang="en-KE" smtClean="0"/>
              <a:t>10/20/2021</a:t>
            </a:fld>
            <a:endParaRPr lang="en-KE"/>
          </a:p>
        </p:txBody>
      </p:sp>
      <p:sp>
        <p:nvSpPr>
          <p:cNvPr id="5" name="Footer Placeholder 4">
            <a:extLst>
              <a:ext uri="{FF2B5EF4-FFF2-40B4-BE49-F238E27FC236}">
                <a16:creationId xmlns:a16="http://schemas.microsoft.com/office/drawing/2014/main" id="{BAE8DA61-861E-7743-BF8E-7C90CCE0FBF2}"/>
              </a:ext>
            </a:extLst>
          </p:cNvPr>
          <p:cNvSpPr>
            <a:spLocks noGrp="1"/>
          </p:cNvSpPr>
          <p:nvPr>
            <p:ph type="ftr" sz="quarter" idx="11"/>
          </p:nvPr>
        </p:nvSpPr>
        <p:spPr/>
        <p:txBody>
          <a:bodyPr/>
          <a:lstStyle/>
          <a:p>
            <a:endParaRPr lang="en-KE"/>
          </a:p>
        </p:txBody>
      </p:sp>
      <p:sp>
        <p:nvSpPr>
          <p:cNvPr id="6" name="Slide Number Placeholder 5">
            <a:extLst>
              <a:ext uri="{FF2B5EF4-FFF2-40B4-BE49-F238E27FC236}">
                <a16:creationId xmlns:a16="http://schemas.microsoft.com/office/drawing/2014/main" id="{622B913C-4229-5E4A-AE80-E9795CB21A31}"/>
              </a:ext>
            </a:extLst>
          </p:cNvPr>
          <p:cNvSpPr>
            <a:spLocks noGrp="1"/>
          </p:cNvSpPr>
          <p:nvPr>
            <p:ph type="sldNum" sz="quarter" idx="12"/>
          </p:nvPr>
        </p:nvSpPr>
        <p:spPr/>
        <p:txBody>
          <a:bodyPr/>
          <a:lstStyle/>
          <a:p>
            <a:fld id="{C9D998EF-C49E-0140-ABDC-23B95F25E0A9}" type="slidenum">
              <a:rPr lang="en-KE" smtClean="0"/>
              <a:t>‹#›</a:t>
            </a:fld>
            <a:endParaRPr lang="en-KE"/>
          </a:p>
        </p:txBody>
      </p:sp>
    </p:spTree>
    <p:extLst>
      <p:ext uri="{BB962C8B-B14F-4D97-AF65-F5344CB8AC3E}">
        <p14:creationId xmlns:p14="http://schemas.microsoft.com/office/powerpoint/2010/main" val="11312802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F81BF-FFB5-5C48-B978-1FC4E83F66E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KE"/>
          </a:p>
        </p:txBody>
      </p:sp>
      <p:sp>
        <p:nvSpPr>
          <p:cNvPr id="3" name="Text Placeholder 2">
            <a:extLst>
              <a:ext uri="{FF2B5EF4-FFF2-40B4-BE49-F238E27FC236}">
                <a16:creationId xmlns:a16="http://schemas.microsoft.com/office/drawing/2014/main" id="{6BAFFD68-5DE8-EB45-965C-56DFDC89545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B246088-11D8-B741-B313-EEC13917B859}"/>
              </a:ext>
            </a:extLst>
          </p:cNvPr>
          <p:cNvSpPr>
            <a:spLocks noGrp="1"/>
          </p:cNvSpPr>
          <p:nvPr>
            <p:ph type="dt" sz="half" idx="10"/>
          </p:nvPr>
        </p:nvSpPr>
        <p:spPr/>
        <p:txBody>
          <a:bodyPr/>
          <a:lstStyle/>
          <a:p>
            <a:fld id="{598DBE3E-6942-FD49-9960-599667575B13}" type="datetimeFigureOut">
              <a:rPr lang="en-KE" smtClean="0"/>
              <a:t>10/20/2021</a:t>
            </a:fld>
            <a:endParaRPr lang="en-KE"/>
          </a:p>
        </p:txBody>
      </p:sp>
      <p:sp>
        <p:nvSpPr>
          <p:cNvPr id="5" name="Footer Placeholder 4">
            <a:extLst>
              <a:ext uri="{FF2B5EF4-FFF2-40B4-BE49-F238E27FC236}">
                <a16:creationId xmlns:a16="http://schemas.microsoft.com/office/drawing/2014/main" id="{4B6CCC33-B699-914D-BA51-EC38FDAEB13E}"/>
              </a:ext>
            </a:extLst>
          </p:cNvPr>
          <p:cNvSpPr>
            <a:spLocks noGrp="1"/>
          </p:cNvSpPr>
          <p:nvPr>
            <p:ph type="ftr" sz="quarter" idx="11"/>
          </p:nvPr>
        </p:nvSpPr>
        <p:spPr/>
        <p:txBody>
          <a:bodyPr/>
          <a:lstStyle/>
          <a:p>
            <a:endParaRPr lang="en-KE"/>
          </a:p>
        </p:txBody>
      </p:sp>
      <p:sp>
        <p:nvSpPr>
          <p:cNvPr id="6" name="Slide Number Placeholder 5">
            <a:extLst>
              <a:ext uri="{FF2B5EF4-FFF2-40B4-BE49-F238E27FC236}">
                <a16:creationId xmlns:a16="http://schemas.microsoft.com/office/drawing/2014/main" id="{49F2A074-6B27-D949-8358-AFB198AA83FB}"/>
              </a:ext>
            </a:extLst>
          </p:cNvPr>
          <p:cNvSpPr>
            <a:spLocks noGrp="1"/>
          </p:cNvSpPr>
          <p:nvPr>
            <p:ph type="sldNum" sz="quarter" idx="12"/>
          </p:nvPr>
        </p:nvSpPr>
        <p:spPr/>
        <p:txBody>
          <a:bodyPr/>
          <a:lstStyle/>
          <a:p>
            <a:fld id="{C9D998EF-C49E-0140-ABDC-23B95F25E0A9}" type="slidenum">
              <a:rPr lang="en-KE" smtClean="0"/>
              <a:t>‹#›</a:t>
            </a:fld>
            <a:endParaRPr lang="en-KE"/>
          </a:p>
        </p:txBody>
      </p:sp>
    </p:spTree>
    <p:extLst>
      <p:ext uri="{BB962C8B-B14F-4D97-AF65-F5344CB8AC3E}">
        <p14:creationId xmlns:p14="http://schemas.microsoft.com/office/powerpoint/2010/main" val="40372778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3AC22-FA66-F74B-BF6D-613A1E5F0518}"/>
              </a:ext>
            </a:extLst>
          </p:cNvPr>
          <p:cNvSpPr>
            <a:spLocks noGrp="1"/>
          </p:cNvSpPr>
          <p:nvPr>
            <p:ph type="title"/>
          </p:nvPr>
        </p:nvSpPr>
        <p:spPr/>
        <p:txBody>
          <a:bodyPr/>
          <a:lstStyle/>
          <a:p>
            <a:r>
              <a:rPr lang="en-GB"/>
              <a:t>Click to edit Master title style</a:t>
            </a:r>
            <a:endParaRPr lang="en-KE"/>
          </a:p>
        </p:txBody>
      </p:sp>
      <p:sp>
        <p:nvSpPr>
          <p:cNvPr id="3" name="Content Placeholder 2">
            <a:extLst>
              <a:ext uri="{FF2B5EF4-FFF2-40B4-BE49-F238E27FC236}">
                <a16:creationId xmlns:a16="http://schemas.microsoft.com/office/drawing/2014/main" id="{43F9D68D-6604-5D47-8585-0BF9E193B1A2}"/>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KE"/>
          </a:p>
        </p:txBody>
      </p:sp>
      <p:sp>
        <p:nvSpPr>
          <p:cNvPr id="4" name="Content Placeholder 3">
            <a:extLst>
              <a:ext uri="{FF2B5EF4-FFF2-40B4-BE49-F238E27FC236}">
                <a16:creationId xmlns:a16="http://schemas.microsoft.com/office/drawing/2014/main" id="{E2C2140A-74E9-4646-9CC4-6A42F92A7ED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KE"/>
          </a:p>
        </p:txBody>
      </p:sp>
      <p:sp>
        <p:nvSpPr>
          <p:cNvPr id="5" name="Date Placeholder 4">
            <a:extLst>
              <a:ext uri="{FF2B5EF4-FFF2-40B4-BE49-F238E27FC236}">
                <a16:creationId xmlns:a16="http://schemas.microsoft.com/office/drawing/2014/main" id="{BBD2F516-D8C3-814F-A070-84DC1CA2F403}"/>
              </a:ext>
            </a:extLst>
          </p:cNvPr>
          <p:cNvSpPr>
            <a:spLocks noGrp="1"/>
          </p:cNvSpPr>
          <p:nvPr>
            <p:ph type="dt" sz="half" idx="10"/>
          </p:nvPr>
        </p:nvSpPr>
        <p:spPr/>
        <p:txBody>
          <a:bodyPr/>
          <a:lstStyle/>
          <a:p>
            <a:fld id="{598DBE3E-6942-FD49-9960-599667575B13}" type="datetimeFigureOut">
              <a:rPr lang="en-KE" smtClean="0"/>
              <a:t>10/20/2021</a:t>
            </a:fld>
            <a:endParaRPr lang="en-KE"/>
          </a:p>
        </p:txBody>
      </p:sp>
      <p:sp>
        <p:nvSpPr>
          <p:cNvPr id="6" name="Footer Placeholder 5">
            <a:extLst>
              <a:ext uri="{FF2B5EF4-FFF2-40B4-BE49-F238E27FC236}">
                <a16:creationId xmlns:a16="http://schemas.microsoft.com/office/drawing/2014/main" id="{AA705B27-87E3-9944-8ECF-77B77BC1BAF6}"/>
              </a:ext>
            </a:extLst>
          </p:cNvPr>
          <p:cNvSpPr>
            <a:spLocks noGrp="1"/>
          </p:cNvSpPr>
          <p:nvPr>
            <p:ph type="ftr" sz="quarter" idx="11"/>
          </p:nvPr>
        </p:nvSpPr>
        <p:spPr/>
        <p:txBody>
          <a:bodyPr/>
          <a:lstStyle/>
          <a:p>
            <a:endParaRPr lang="en-KE"/>
          </a:p>
        </p:txBody>
      </p:sp>
      <p:sp>
        <p:nvSpPr>
          <p:cNvPr id="7" name="Slide Number Placeholder 6">
            <a:extLst>
              <a:ext uri="{FF2B5EF4-FFF2-40B4-BE49-F238E27FC236}">
                <a16:creationId xmlns:a16="http://schemas.microsoft.com/office/drawing/2014/main" id="{790DF0D8-7AE5-3D45-AABD-0708A9173318}"/>
              </a:ext>
            </a:extLst>
          </p:cNvPr>
          <p:cNvSpPr>
            <a:spLocks noGrp="1"/>
          </p:cNvSpPr>
          <p:nvPr>
            <p:ph type="sldNum" sz="quarter" idx="12"/>
          </p:nvPr>
        </p:nvSpPr>
        <p:spPr/>
        <p:txBody>
          <a:bodyPr/>
          <a:lstStyle/>
          <a:p>
            <a:fld id="{C9D998EF-C49E-0140-ABDC-23B95F25E0A9}" type="slidenum">
              <a:rPr lang="en-KE" smtClean="0"/>
              <a:t>‹#›</a:t>
            </a:fld>
            <a:endParaRPr lang="en-KE"/>
          </a:p>
        </p:txBody>
      </p:sp>
    </p:spTree>
    <p:extLst>
      <p:ext uri="{BB962C8B-B14F-4D97-AF65-F5344CB8AC3E}">
        <p14:creationId xmlns:p14="http://schemas.microsoft.com/office/powerpoint/2010/main" val="33177770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E3781-698C-C342-84D3-73807063406D}"/>
              </a:ext>
            </a:extLst>
          </p:cNvPr>
          <p:cNvSpPr>
            <a:spLocks noGrp="1"/>
          </p:cNvSpPr>
          <p:nvPr>
            <p:ph type="title"/>
          </p:nvPr>
        </p:nvSpPr>
        <p:spPr>
          <a:xfrm>
            <a:off x="839788" y="365125"/>
            <a:ext cx="10515600" cy="1325563"/>
          </a:xfrm>
        </p:spPr>
        <p:txBody>
          <a:bodyPr/>
          <a:lstStyle/>
          <a:p>
            <a:r>
              <a:rPr lang="en-GB"/>
              <a:t>Click to edit Master title style</a:t>
            </a:r>
            <a:endParaRPr lang="en-KE"/>
          </a:p>
        </p:txBody>
      </p:sp>
      <p:sp>
        <p:nvSpPr>
          <p:cNvPr id="3" name="Text Placeholder 2">
            <a:extLst>
              <a:ext uri="{FF2B5EF4-FFF2-40B4-BE49-F238E27FC236}">
                <a16:creationId xmlns:a16="http://schemas.microsoft.com/office/drawing/2014/main" id="{33401309-0A13-0247-8985-FC591425C9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D9EBAC2-6C0B-DE4D-AC33-723764FE5881}"/>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KE"/>
          </a:p>
        </p:txBody>
      </p:sp>
      <p:sp>
        <p:nvSpPr>
          <p:cNvPr id="5" name="Text Placeholder 4">
            <a:extLst>
              <a:ext uri="{FF2B5EF4-FFF2-40B4-BE49-F238E27FC236}">
                <a16:creationId xmlns:a16="http://schemas.microsoft.com/office/drawing/2014/main" id="{A00179CE-971B-3947-A8EB-7A613493720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50A7E7C-37FA-634C-AFA1-0F4640BCC686}"/>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KE"/>
          </a:p>
        </p:txBody>
      </p:sp>
      <p:sp>
        <p:nvSpPr>
          <p:cNvPr id="7" name="Date Placeholder 6">
            <a:extLst>
              <a:ext uri="{FF2B5EF4-FFF2-40B4-BE49-F238E27FC236}">
                <a16:creationId xmlns:a16="http://schemas.microsoft.com/office/drawing/2014/main" id="{19A5C4E9-78BD-FC44-8A26-D83253A0FB19}"/>
              </a:ext>
            </a:extLst>
          </p:cNvPr>
          <p:cNvSpPr>
            <a:spLocks noGrp="1"/>
          </p:cNvSpPr>
          <p:nvPr>
            <p:ph type="dt" sz="half" idx="10"/>
          </p:nvPr>
        </p:nvSpPr>
        <p:spPr/>
        <p:txBody>
          <a:bodyPr/>
          <a:lstStyle/>
          <a:p>
            <a:fld id="{598DBE3E-6942-FD49-9960-599667575B13}" type="datetimeFigureOut">
              <a:rPr lang="en-KE" smtClean="0"/>
              <a:t>10/20/2021</a:t>
            </a:fld>
            <a:endParaRPr lang="en-KE"/>
          </a:p>
        </p:txBody>
      </p:sp>
      <p:sp>
        <p:nvSpPr>
          <p:cNvPr id="8" name="Footer Placeholder 7">
            <a:extLst>
              <a:ext uri="{FF2B5EF4-FFF2-40B4-BE49-F238E27FC236}">
                <a16:creationId xmlns:a16="http://schemas.microsoft.com/office/drawing/2014/main" id="{88C4F0D5-ECC6-3D4C-955E-7BD8E830F08F}"/>
              </a:ext>
            </a:extLst>
          </p:cNvPr>
          <p:cNvSpPr>
            <a:spLocks noGrp="1"/>
          </p:cNvSpPr>
          <p:nvPr>
            <p:ph type="ftr" sz="quarter" idx="11"/>
          </p:nvPr>
        </p:nvSpPr>
        <p:spPr/>
        <p:txBody>
          <a:bodyPr/>
          <a:lstStyle/>
          <a:p>
            <a:endParaRPr lang="en-KE"/>
          </a:p>
        </p:txBody>
      </p:sp>
      <p:sp>
        <p:nvSpPr>
          <p:cNvPr id="9" name="Slide Number Placeholder 8">
            <a:extLst>
              <a:ext uri="{FF2B5EF4-FFF2-40B4-BE49-F238E27FC236}">
                <a16:creationId xmlns:a16="http://schemas.microsoft.com/office/drawing/2014/main" id="{5DC4FA37-BA76-2E40-BEAD-493FD055002B}"/>
              </a:ext>
            </a:extLst>
          </p:cNvPr>
          <p:cNvSpPr>
            <a:spLocks noGrp="1"/>
          </p:cNvSpPr>
          <p:nvPr>
            <p:ph type="sldNum" sz="quarter" idx="12"/>
          </p:nvPr>
        </p:nvSpPr>
        <p:spPr/>
        <p:txBody>
          <a:bodyPr/>
          <a:lstStyle/>
          <a:p>
            <a:fld id="{C9D998EF-C49E-0140-ABDC-23B95F25E0A9}" type="slidenum">
              <a:rPr lang="en-KE" smtClean="0"/>
              <a:t>‹#›</a:t>
            </a:fld>
            <a:endParaRPr lang="en-KE"/>
          </a:p>
        </p:txBody>
      </p:sp>
    </p:spTree>
    <p:extLst>
      <p:ext uri="{BB962C8B-B14F-4D97-AF65-F5344CB8AC3E}">
        <p14:creationId xmlns:p14="http://schemas.microsoft.com/office/powerpoint/2010/main" val="20194745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7DBD7-C7A6-7741-931D-50325B46D757}"/>
              </a:ext>
            </a:extLst>
          </p:cNvPr>
          <p:cNvSpPr>
            <a:spLocks noGrp="1"/>
          </p:cNvSpPr>
          <p:nvPr>
            <p:ph type="title"/>
          </p:nvPr>
        </p:nvSpPr>
        <p:spPr/>
        <p:txBody>
          <a:bodyPr/>
          <a:lstStyle/>
          <a:p>
            <a:r>
              <a:rPr lang="en-GB"/>
              <a:t>Click to edit Master title style</a:t>
            </a:r>
            <a:endParaRPr lang="en-KE"/>
          </a:p>
        </p:txBody>
      </p:sp>
      <p:sp>
        <p:nvSpPr>
          <p:cNvPr id="3" name="Date Placeholder 2">
            <a:extLst>
              <a:ext uri="{FF2B5EF4-FFF2-40B4-BE49-F238E27FC236}">
                <a16:creationId xmlns:a16="http://schemas.microsoft.com/office/drawing/2014/main" id="{7E50A90D-0FA6-454D-B806-1C5C7AC62633}"/>
              </a:ext>
            </a:extLst>
          </p:cNvPr>
          <p:cNvSpPr>
            <a:spLocks noGrp="1"/>
          </p:cNvSpPr>
          <p:nvPr>
            <p:ph type="dt" sz="half" idx="10"/>
          </p:nvPr>
        </p:nvSpPr>
        <p:spPr/>
        <p:txBody>
          <a:bodyPr/>
          <a:lstStyle/>
          <a:p>
            <a:fld id="{598DBE3E-6942-FD49-9960-599667575B13}" type="datetimeFigureOut">
              <a:rPr lang="en-KE" smtClean="0"/>
              <a:t>10/20/2021</a:t>
            </a:fld>
            <a:endParaRPr lang="en-KE"/>
          </a:p>
        </p:txBody>
      </p:sp>
      <p:sp>
        <p:nvSpPr>
          <p:cNvPr id="4" name="Footer Placeholder 3">
            <a:extLst>
              <a:ext uri="{FF2B5EF4-FFF2-40B4-BE49-F238E27FC236}">
                <a16:creationId xmlns:a16="http://schemas.microsoft.com/office/drawing/2014/main" id="{06E12583-FE96-4643-9984-9CC0BD0B8351}"/>
              </a:ext>
            </a:extLst>
          </p:cNvPr>
          <p:cNvSpPr>
            <a:spLocks noGrp="1"/>
          </p:cNvSpPr>
          <p:nvPr>
            <p:ph type="ftr" sz="quarter" idx="11"/>
          </p:nvPr>
        </p:nvSpPr>
        <p:spPr/>
        <p:txBody>
          <a:bodyPr/>
          <a:lstStyle/>
          <a:p>
            <a:endParaRPr lang="en-KE"/>
          </a:p>
        </p:txBody>
      </p:sp>
      <p:sp>
        <p:nvSpPr>
          <p:cNvPr id="5" name="Slide Number Placeholder 4">
            <a:extLst>
              <a:ext uri="{FF2B5EF4-FFF2-40B4-BE49-F238E27FC236}">
                <a16:creationId xmlns:a16="http://schemas.microsoft.com/office/drawing/2014/main" id="{B9E138CD-43E2-084B-BCDA-4DB63222FB0C}"/>
              </a:ext>
            </a:extLst>
          </p:cNvPr>
          <p:cNvSpPr>
            <a:spLocks noGrp="1"/>
          </p:cNvSpPr>
          <p:nvPr>
            <p:ph type="sldNum" sz="quarter" idx="12"/>
          </p:nvPr>
        </p:nvSpPr>
        <p:spPr/>
        <p:txBody>
          <a:bodyPr/>
          <a:lstStyle/>
          <a:p>
            <a:fld id="{C9D998EF-C49E-0140-ABDC-23B95F25E0A9}" type="slidenum">
              <a:rPr lang="en-KE" smtClean="0"/>
              <a:t>‹#›</a:t>
            </a:fld>
            <a:endParaRPr lang="en-KE"/>
          </a:p>
        </p:txBody>
      </p:sp>
    </p:spTree>
    <p:extLst>
      <p:ext uri="{BB962C8B-B14F-4D97-AF65-F5344CB8AC3E}">
        <p14:creationId xmlns:p14="http://schemas.microsoft.com/office/powerpoint/2010/main" val="10491741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83CD66-574E-3D48-8FEB-89C5DB29E8C5}"/>
              </a:ext>
            </a:extLst>
          </p:cNvPr>
          <p:cNvSpPr>
            <a:spLocks noGrp="1"/>
          </p:cNvSpPr>
          <p:nvPr>
            <p:ph type="dt" sz="half" idx="10"/>
          </p:nvPr>
        </p:nvSpPr>
        <p:spPr/>
        <p:txBody>
          <a:bodyPr/>
          <a:lstStyle/>
          <a:p>
            <a:fld id="{598DBE3E-6942-FD49-9960-599667575B13}" type="datetimeFigureOut">
              <a:rPr lang="en-KE" smtClean="0"/>
              <a:t>10/20/2021</a:t>
            </a:fld>
            <a:endParaRPr lang="en-KE"/>
          </a:p>
        </p:txBody>
      </p:sp>
      <p:sp>
        <p:nvSpPr>
          <p:cNvPr id="3" name="Footer Placeholder 2">
            <a:extLst>
              <a:ext uri="{FF2B5EF4-FFF2-40B4-BE49-F238E27FC236}">
                <a16:creationId xmlns:a16="http://schemas.microsoft.com/office/drawing/2014/main" id="{0EEA4445-8874-3441-A5D1-BEFB23078579}"/>
              </a:ext>
            </a:extLst>
          </p:cNvPr>
          <p:cNvSpPr>
            <a:spLocks noGrp="1"/>
          </p:cNvSpPr>
          <p:nvPr>
            <p:ph type="ftr" sz="quarter" idx="11"/>
          </p:nvPr>
        </p:nvSpPr>
        <p:spPr/>
        <p:txBody>
          <a:bodyPr/>
          <a:lstStyle/>
          <a:p>
            <a:endParaRPr lang="en-KE"/>
          </a:p>
        </p:txBody>
      </p:sp>
      <p:sp>
        <p:nvSpPr>
          <p:cNvPr id="4" name="Slide Number Placeholder 3">
            <a:extLst>
              <a:ext uri="{FF2B5EF4-FFF2-40B4-BE49-F238E27FC236}">
                <a16:creationId xmlns:a16="http://schemas.microsoft.com/office/drawing/2014/main" id="{6F8D72F5-CEDB-C447-8C6B-511E900530A2}"/>
              </a:ext>
            </a:extLst>
          </p:cNvPr>
          <p:cNvSpPr>
            <a:spLocks noGrp="1"/>
          </p:cNvSpPr>
          <p:nvPr>
            <p:ph type="sldNum" sz="quarter" idx="12"/>
          </p:nvPr>
        </p:nvSpPr>
        <p:spPr/>
        <p:txBody>
          <a:bodyPr/>
          <a:lstStyle/>
          <a:p>
            <a:fld id="{C9D998EF-C49E-0140-ABDC-23B95F25E0A9}" type="slidenum">
              <a:rPr lang="en-KE" smtClean="0"/>
              <a:t>‹#›</a:t>
            </a:fld>
            <a:endParaRPr lang="en-KE"/>
          </a:p>
        </p:txBody>
      </p:sp>
    </p:spTree>
    <p:extLst>
      <p:ext uri="{BB962C8B-B14F-4D97-AF65-F5344CB8AC3E}">
        <p14:creationId xmlns:p14="http://schemas.microsoft.com/office/powerpoint/2010/main" val="37117229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6313C-FF0F-6B46-91EF-2D45AA4CED3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KE"/>
          </a:p>
        </p:txBody>
      </p:sp>
      <p:sp>
        <p:nvSpPr>
          <p:cNvPr id="3" name="Content Placeholder 2">
            <a:extLst>
              <a:ext uri="{FF2B5EF4-FFF2-40B4-BE49-F238E27FC236}">
                <a16:creationId xmlns:a16="http://schemas.microsoft.com/office/drawing/2014/main" id="{C769B2B4-01B5-1742-A0EB-A405C4FC8C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KE"/>
          </a:p>
        </p:txBody>
      </p:sp>
      <p:sp>
        <p:nvSpPr>
          <p:cNvPr id="4" name="Text Placeholder 3">
            <a:extLst>
              <a:ext uri="{FF2B5EF4-FFF2-40B4-BE49-F238E27FC236}">
                <a16:creationId xmlns:a16="http://schemas.microsoft.com/office/drawing/2014/main" id="{78EC1F7A-138F-8449-94A5-9B6ACD9145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7F15CA5-A36D-AE47-B81F-500E82E63821}"/>
              </a:ext>
            </a:extLst>
          </p:cNvPr>
          <p:cNvSpPr>
            <a:spLocks noGrp="1"/>
          </p:cNvSpPr>
          <p:nvPr>
            <p:ph type="dt" sz="half" idx="10"/>
          </p:nvPr>
        </p:nvSpPr>
        <p:spPr/>
        <p:txBody>
          <a:bodyPr/>
          <a:lstStyle/>
          <a:p>
            <a:fld id="{598DBE3E-6942-FD49-9960-599667575B13}" type="datetimeFigureOut">
              <a:rPr lang="en-KE" smtClean="0"/>
              <a:t>10/20/2021</a:t>
            </a:fld>
            <a:endParaRPr lang="en-KE"/>
          </a:p>
        </p:txBody>
      </p:sp>
      <p:sp>
        <p:nvSpPr>
          <p:cNvPr id="6" name="Footer Placeholder 5">
            <a:extLst>
              <a:ext uri="{FF2B5EF4-FFF2-40B4-BE49-F238E27FC236}">
                <a16:creationId xmlns:a16="http://schemas.microsoft.com/office/drawing/2014/main" id="{A163A4B4-4FE4-054B-8184-96388DDA52E9}"/>
              </a:ext>
            </a:extLst>
          </p:cNvPr>
          <p:cNvSpPr>
            <a:spLocks noGrp="1"/>
          </p:cNvSpPr>
          <p:nvPr>
            <p:ph type="ftr" sz="quarter" idx="11"/>
          </p:nvPr>
        </p:nvSpPr>
        <p:spPr/>
        <p:txBody>
          <a:bodyPr/>
          <a:lstStyle/>
          <a:p>
            <a:endParaRPr lang="en-KE"/>
          </a:p>
        </p:txBody>
      </p:sp>
      <p:sp>
        <p:nvSpPr>
          <p:cNvPr id="7" name="Slide Number Placeholder 6">
            <a:extLst>
              <a:ext uri="{FF2B5EF4-FFF2-40B4-BE49-F238E27FC236}">
                <a16:creationId xmlns:a16="http://schemas.microsoft.com/office/drawing/2014/main" id="{15BDB329-9F4B-4A45-8446-B32D3EF1C787}"/>
              </a:ext>
            </a:extLst>
          </p:cNvPr>
          <p:cNvSpPr>
            <a:spLocks noGrp="1"/>
          </p:cNvSpPr>
          <p:nvPr>
            <p:ph type="sldNum" sz="quarter" idx="12"/>
          </p:nvPr>
        </p:nvSpPr>
        <p:spPr/>
        <p:txBody>
          <a:bodyPr/>
          <a:lstStyle/>
          <a:p>
            <a:fld id="{C9D998EF-C49E-0140-ABDC-23B95F25E0A9}" type="slidenum">
              <a:rPr lang="en-KE" smtClean="0"/>
              <a:t>‹#›</a:t>
            </a:fld>
            <a:endParaRPr lang="en-KE"/>
          </a:p>
        </p:txBody>
      </p:sp>
    </p:spTree>
    <p:extLst>
      <p:ext uri="{BB962C8B-B14F-4D97-AF65-F5344CB8AC3E}">
        <p14:creationId xmlns:p14="http://schemas.microsoft.com/office/powerpoint/2010/main" val="14036281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C5FA4-256F-8944-9CE9-D03D961FEA3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KE"/>
          </a:p>
        </p:txBody>
      </p:sp>
      <p:sp>
        <p:nvSpPr>
          <p:cNvPr id="3" name="Picture Placeholder 2">
            <a:extLst>
              <a:ext uri="{FF2B5EF4-FFF2-40B4-BE49-F238E27FC236}">
                <a16:creationId xmlns:a16="http://schemas.microsoft.com/office/drawing/2014/main" id="{01D360F5-9D9E-654F-8983-4049D66F39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KE"/>
          </a:p>
        </p:txBody>
      </p:sp>
      <p:sp>
        <p:nvSpPr>
          <p:cNvPr id="4" name="Text Placeholder 3">
            <a:extLst>
              <a:ext uri="{FF2B5EF4-FFF2-40B4-BE49-F238E27FC236}">
                <a16:creationId xmlns:a16="http://schemas.microsoft.com/office/drawing/2014/main" id="{B0052852-1B9E-8A4C-8777-62AE1763D9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EE3B3DF-1B4A-374B-BA71-3EA848686BAA}"/>
              </a:ext>
            </a:extLst>
          </p:cNvPr>
          <p:cNvSpPr>
            <a:spLocks noGrp="1"/>
          </p:cNvSpPr>
          <p:nvPr>
            <p:ph type="dt" sz="half" idx="10"/>
          </p:nvPr>
        </p:nvSpPr>
        <p:spPr/>
        <p:txBody>
          <a:bodyPr/>
          <a:lstStyle/>
          <a:p>
            <a:fld id="{598DBE3E-6942-FD49-9960-599667575B13}" type="datetimeFigureOut">
              <a:rPr lang="en-KE" smtClean="0"/>
              <a:t>10/20/2021</a:t>
            </a:fld>
            <a:endParaRPr lang="en-KE"/>
          </a:p>
        </p:txBody>
      </p:sp>
      <p:sp>
        <p:nvSpPr>
          <p:cNvPr id="6" name="Footer Placeholder 5">
            <a:extLst>
              <a:ext uri="{FF2B5EF4-FFF2-40B4-BE49-F238E27FC236}">
                <a16:creationId xmlns:a16="http://schemas.microsoft.com/office/drawing/2014/main" id="{6D8B239E-7A4E-8542-98D7-C0FEB51D0A3B}"/>
              </a:ext>
            </a:extLst>
          </p:cNvPr>
          <p:cNvSpPr>
            <a:spLocks noGrp="1"/>
          </p:cNvSpPr>
          <p:nvPr>
            <p:ph type="ftr" sz="quarter" idx="11"/>
          </p:nvPr>
        </p:nvSpPr>
        <p:spPr/>
        <p:txBody>
          <a:bodyPr/>
          <a:lstStyle/>
          <a:p>
            <a:endParaRPr lang="en-KE"/>
          </a:p>
        </p:txBody>
      </p:sp>
      <p:sp>
        <p:nvSpPr>
          <p:cNvPr id="7" name="Slide Number Placeholder 6">
            <a:extLst>
              <a:ext uri="{FF2B5EF4-FFF2-40B4-BE49-F238E27FC236}">
                <a16:creationId xmlns:a16="http://schemas.microsoft.com/office/drawing/2014/main" id="{73A32FAE-2E9C-8544-ADA3-E7D014A9A7A1}"/>
              </a:ext>
            </a:extLst>
          </p:cNvPr>
          <p:cNvSpPr>
            <a:spLocks noGrp="1"/>
          </p:cNvSpPr>
          <p:nvPr>
            <p:ph type="sldNum" sz="quarter" idx="12"/>
          </p:nvPr>
        </p:nvSpPr>
        <p:spPr/>
        <p:txBody>
          <a:bodyPr/>
          <a:lstStyle/>
          <a:p>
            <a:fld id="{C9D998EF-C49E-0140-ABDC-23B95F25E0A9}" type="slidenum">
              <a:rPr lang="en-KE" smtClean="0"/>
              <a:t>‹#›</a:t>
            </a:fld>
            <a:endParaRPr lang="en-KE"/>
          </a:p>
        </p:txBody>
      </p:sp>
    </p:spTree>
    <p:extLst>
      <p:ext uri="{BB962C8B-B14F-4D97-AF65-F5344CB8AC3E}">
        <p14:creationId xmlns:p14="http://schemas.microsoft.com/office/powerpoint/2010/main" val="6712139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0B4A5D-B950-AD4B-BA8B-80D40471DD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KE"/>
          </a:p>
        </p:txBody>
      </p:sp>
      <p:sp>
        <p:nvSpPr>
          <p:cNvPr id="3" name="Text Placeholder 2">
            <a:extLst>
              <a:ext uri="{FF2B5EF4-FFF2-40B4-BE49-F238E27FC236}">
                <a16:creationId xmlns:a16="http://schemas.microsoft.com/office/drawing/2014/main" id="{97C557B4-8B5E-3F49-A643-93E3AA1C4E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KE"/>
          </a:p>
        </p:txBody>
      </p:sp>
      <p:sp>
        <p:nvSpPr>
          <p:cNvPr id="4" name="Date Placeholder 3">
            <a:extLst>
              <a:ext uri="{FF2B5EF4-FFF2-40B4-BE49-F238E27FC236}">
                <a16:creationId xmlns:a16="http://schemas.microsoft.com/office/drawing/2014/main" id="{E9E2659B-7673-6C45-9934-7D7CF859AD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8DBE3E-6942-FD49-9960-599667575B13}" type="datetimeFigureOut">
              <a:rPr lang="en-KE" smtClean="0"/>
              <a:t>10/20/2021</a:t>
            </a:fld>
            <a:endParaRPr lang="en-KE"/>
          </a:p>
        </p:txBody>
      </p:sp>
      <p:sp>
        <p:nvSpPr>
          <p:cNvPr id="5" name="Footer Placeholder 4">
            <a:extLst>
              <a:ext uri="{FF2B5EF4-FFF2-40B4-BE49-F238E27FC236}">
                <a16:creationId xmlns:a16="http://schemas.microsoft.com/office/drawing/2014/main" id="{315B5BD3-A5D3-9549-8BE5-D968FB283DC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KE"/>
          </a:p>
        </p:txBody>
      </p:sp>
      <p:sp>
        <p:nvSpPr>
          <p:cNvPr id="6" name="Slide Number Placeholder 5">
            <a:extLst>
              <a:ext uri="{FF2B5EF4-FFF2-40B4-BE49-F238E27FC236}">
                <a16:creationId xmlns:a16="http://schemas.microsoft.com/office/drawing/2014/main" id="{91B0A1D5-12DB-B74C-AE2F-9CF67BB13DA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D998EF-C49E-0140-ABDC-23B95F25E0A9}" type="slidenum">
              <a:rPr lang="en-KE" smtClean="0"/>
              <a:t>‹#›</a:t>
            </a:fld>
            <a:endParaRPr lang="en-KE"/>
          </a:p>
        </p:txBody>
      </p:sp>
    </p:spTree>
    <p:extLst>
      <p:ext uri="{BB962C8B-B14F-4D97-AF65-F5344CB8AC3E}">
        <p14:creationId xmlns:p14="http://schemas.microsoft.com/office/powerpoint/2010/main" val="21636909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K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4.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hyperlink" Target="https://www.youtube.com/watch?v=Ic6eMRBtZIU&amp;t=10s" TargetMode="External"/><Relationship Id="rId2" Type="http://schemas.openxmlformats.org/officeDocument/2006/relationships/hyperlink" Target="https://www.youtube.com/watch?v=k_amXl3nL48" TargetMode="Externa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hyperlink" Target="http://www.hydroliq.co.ke/" TargetMode="Externa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5698D2C-3E58-4F06-8E35-FB703852695A}"/>
              </a:ext>
            </a:extLst>
          </p:cNvPr>
          <p:cNvPicPr>
            <a:picLocks noChangeAspect="1"/>
          </p:cNvPicPr>
          <p:nvPr/>
        </p:nvPicPr>
        <p:blipFill rotWithShape="1">
          <a:blip r:embed="rId2"/>
          <a:srcRect t="9091" r="23298"/>
          <a:stretch/>
        </p:blipFill>
        <p:spPr>
          <a:xfrm>
            <a:off x="3523488" y="10"/>
            <a:ext cx="8668512" cy="6857990"/>
          </a:xfrm>
          <a:prstGeom prst="rect">
            <a:avLst/>
          </a:prstGeom>
        </p:spPr>
      </p:pic>
      <p:sp>
        <p:nvSpPr>
          <p:cNvPr id="17" name="Rectangle 16">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822775C-50B0-9D4C-8CB6-E7F98282674E}"/>
              </a:ext>
            </a:extLst>
          </p:cNvPr>
          <p:cNvSpPr>
            <a:spLocks noGrp="1"/>
          </p:cNvSpPr>
          <p:nvPr>
            <p:ph type="ctrTitle"/>
          </p:nvPr>
        </p:nvSpPr>
        <p:spPr>
          <a:xfrm>
            <a:off x="477980" y="771988"/>
            <a:ext cx="8483140" cy="3554509"/>
          </a:xfrm>
        </p:spPr>
        <p:txBody>
          <a:bodyPr anchor="b">
            <a:noAutofit/>
          </a:bodyPr>
          <a:lstStyle/>
          <a:p>
            <a:pPr algn="l"/>
            <a:br>
              <a:rPr lang="en-US" sz="4800" dirty="0">
                <a:ln w="22225">
                  <a:solidFill>
                    <a:schemeClr val="tx1"/>
                  </a:solidFill>
                  <a:miter lim="800000"/>
                </a:ln>
              </a:rPr>
            </a:br>
            <a:br>
              <a:rPr lang="en-US" sz="4800" dirty="0">
                <a:ln w="22225">
                  <a:solidFill>
                    <a:schemeClr val="tx1"/>
                  </a:solidFill>
                  <a:miter lim="800000"/>
                </a:ln>
              </a:rPr>
            </a:br>
            <a:r>
              <a:rPr lang="en-KE" sz="4800" b="1" dirty="0">
                <a:ln w="22225">
                  <a:solidFill>
                    <a:schemeClr val="tx1"/>
                  </a:solidFill>
                  <a:miter lim="800000"/>
                </a:ln>
                <a:latin typeface="+mn-lt"/>
              </a:rPr>
              <a:t>HYDROLIQ </a:t>
            </a:r>
            <a:br>
              <a:rPr lang="en-KE" sz="4800" dirty="0">
                <a:ln w="22225">
                  <a:solidFill>
                    <a:schemeClr val="tx1"/>
                  </a:solidFill>
                  <a:miter lim="800000"/>
                </a:ln>
                <a:latin typeface="+mn-lt"/>
              </a:rPr>
            </a:br>
            <a:r>
              <a:rPr lang="en-US" sz="4800" dirty="0">
                <a:ln w="22225">
                  <a:solidFill>
                    <a:schemeClr val="tx1"/>
                  </a:solidFill>
                  <a:miter lim="800000"/>
                </a:ln>
                <a:latin typeface="+mn-lt"/>
              </a:rPr>
              <a:t>N</a:t>
            </a:r>
            <a:r>
              <a:rPr lang="en-KE" sz="4800" dirty="0">
                <a:ln w="22225">
                  <a:solidFill>
                    <a:schemeClr val="tx1"/>
                  </a:solidFill>
                  <a:miter lim="800000"/>
                </a:ln>
                <a:latin typeface="+mn-lt"/>
              </a:rPr>
              <a:t>ON-</a:t>
            </a:r>
            <a:r>
              <a:rPr lang="en-US" sz="4800" dirty="0">
                <a:ln w="22225">
                  <a:solidFill>
                    <a:schemeClr val="tx1"/>
                  </a:solidFill>
                  <a:miter lim="800000"/>
                </a:ln>
                <a:latin typeface="+mn-lt"/>
              </a:rPr>
              <a:t>H</a:t>
            </a:r>
            <a:r>
              <a:rPr lang="en-KE" sz="4800" dirty="0">
                <a:ln w="22225">
                  <a:solidFill>
                    <a:schemeClr val="tx1"/>
                  </a:solidFill>
                  <a:miter lim="800000"/>
                </a:ln>
                <a:latin typeface="+mn-lt"/>
              </a:rPr>
              <a:t>AZARDOUS AIR DISINFECTION </a:t>
            </a:r>
            <a:r>
              <a:rPr lang="en-US" sz="4800" dirty="0">
                <a:ln w="22225">
                  <a:solidFill>
                    <a:schemeClr val="tx1"/>
                  </a:solidFill>
                  <a:miter lim="800000"/>
                </a:ln>
                <a:latin typeface="+mn-lt"/>
              </a:rPr>
              <a:t>FOR </a:t>
            </a:r>
            <a:r>
              <a:rPr lang="en-KE" sz="4800" dirty="0">
                <a:ln w="22225">
                  <a:solidFill>
                    <a:schemeClr val="tx1"/>
                  </a:solidFill>
                  <a:miter lim="800000"/>
                </a:ln>
                <a:latin typeface="+mn-lt"/>
              </a:rPr>
              <a:t>HEALTHCARE FACILITIES</a:t>
            </a:r>
          </a:p>
        </p:txBody>
      </p:sp>
      <p:sp>
        <p:nvSpPr>
          <p:cNvPr id="10" name="Subtitle 9"/>
          <p:cNvSpPr>
            <a:spLocks noGrp="1"/>
          </p:cNvSpPr>
          <p:nvPr>
            <p:ph type="subTitle" idx="1"/>
          </p:nvPr>
        </p:nvSpPr>
        <p:spPr>
          <a:xfrm>
            <a:off x="477980" y="4872922"/>
            <a:ext cx="6798031" cy="1985068"/>
          </a:xfrm>
        </p:spPr>
        <p:txBody>
          <a:bodyPr>
            <a:noAutofit/>
          </a:bodyPr>
          <a:lstStyle/>
          <a:p>
            <a:pPr algn="l"/>
            <a:r>
              <a:rPr lang="en-US" sz="1600" dirty="0"/>
              <a:t>PRESENTED BY</a:t>
            </a:r>
          </a:p>
          <a:p>
            <a:pPr algn="l"/>
            <a:r>
              <a:rPr lang="en-US" sz="1600" dirty="0"/>
              <a:t>LIZ NYOKABI</a:t>
            </a:r>
          </a:p>
          <a:p>
            <a:pPr algn="l"/>
            <a:endParaRPr lang="en-US" sz="1600" dirty="0"/>
          </a:p>
          <a:p>
            <a:pPr algn="l"/>
            <a:r>
              <a:rPr lang="en-US" sz="2800" b="1" dirty="0"/>
              <a:t>JANST HEALTHCARE INTERNATIONAL LTD</a:t>
            </a:r>
            <a:endParaRPr lang="en-US" sz="2800" dirty="0"/>
          </a:p>
        </p:txBody>
      </p:sp>
      <p:sp>
        <p:nvSpPr>
          <p:cNvPr id="19" name="Rectangle 1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1" name="Rectangle 2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0008230"/>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6A1473A6-3F22-483E-8A30-80B9D2B145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8" name="Group 27">
            <a:extLst>
              <a:ext uri="{FF2B5EF4-FFF2-40B4-BE49-F238E27FC236}">
                <a16:creationId xmlns:a16="http://schemas.microsoft.com/office/drawing/2014/main" id="{AA1375E3-3E53-4D75-BAB7-E5929BFCB2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34368" y="563918"/>
            <a:ext cx="4119932" cy="5978614"/>
            <a:chOff x="7513372" y="803186"/>
            <a:chExt cx="4163968" cy="5978614"/>
          </a:xfrm>
        </p:grpSpPr>
        <p:sp>
          <p:nvSpPr>
            <p:cNvPr id="29" name="Freeform 6">
              <a:extLst>
                <a:ext uri="{FF2B5EF4-FFF2-40B4-BE49-F238E27FC236}">
                  <a16:creationId xmlns:a16="http://schemas.microsoft.com/office/drawing/2014/main" id="{0BBEEF67-3DDF-46CF-8CD5-EA5F0E4FB0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7">
              <a:extLst>
                <a:ext uri="{FF2B5EF4-FFF2-40B4-BE49-F238E27FC236}">
                  <a16:creationId xmlns:a16="http://schemas.microsoft.com/office/drawing/2014/main" id="{8FAC1C95-F817-487C-B8B2-CF141FBB1C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Rectangle 8">
              <a:extLst>
                <a:ext uri="{FF2B5EF4-FFF2-40B4-BE49-F238E27FC236}">
                  <a16:creationId xmlns:a16="http://schemas.microsoft.com/office/drawing/2014/main" id="{C2C5363A-D941-4AA1-8D38-D7E44A1E2E0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6" name="Title 5">
            <a:extLst>
              <a:ext uri="{FF2B5EF4-FFF2-40B4-BE49-F238E27FC236}">
                <a16:creationId xmlns:a16="http://schemas.microsoft.com/office/drawing/2014/main" id="{01FB2609-CBA5-48AD-8CF3-6E4A5D9F007C}"/>
              </a:ext>
            </a:extLst>
          </p:cNvPr>
          <p:cNvSpPr>
            <a:spLocks noGrp="1"/>
          </p:cNvSpPr>
          <p:nvPr>
            <p:ph type="title"/>
          </p:nvPr>
        </p:nvSpPr>
        <p:spPr>
          <a:xfrm>
            <a:off x="1098468" y="885651"/>
            <a:ext cx="3229803" cy="4624603"/>
          </a:xfrm>
        </p:spPr>
        <p:txBody>
          <a:bodyPr vert="horz" lIns="91440" tIns="45720" rIns="91440" bIns="45720" rtlCol="0" anchor="ctr">
            <a:normAutofit/>
          </a:bodyPr>
          <a:lstStyle/>
          <a:p>
            <a:r>
              <a:rPr lang="en-US" b="1" kern="1200">
                <a:solidFill>
                  <a:srgbClr val="FFFFFF"/>
                </a:solidFill>
                <a:latin typeface="+mj-lt"/>
                <a:ea typeface="+mj-ea"/>
                <a:cs typeface="+mj-cs"/>
              </a:rPr>
              <a:t>What it is.....</a:t>
            </a:r>
          </a:p>
        </p:txBody>
      </p:sp>
      <p:sp>
        <p:nvSpPr>
          <p:cNvPr id="3" name="TextBox 2">
            <a:extLst>
              <a:ext uri="{FF2B5EF4-FFF2-40B4-BE49-F238E27FC236}">
                <a16:creationId xmlns:a16="http://schemas.microsoft.com/office/drawing/2014/main" id="{0D944E5C-95C6-4CE4-9E1D-EF0E4BDBFBB7}"/>
              </a:ext>
            </a:extLst>
          </p:cNvPr>
          <p:cNvSpPr txBox="1"/>
          <p:nvPr/>
        </p:nvSpPr>
        <p:spPr>
          <a:xfrm>
            <a:off x="4649728" y="728661"/>
            <a:ext cx="7537700" cy="4938582"/>
          </a:xfrm>
          <a:prstGeom prst="rect">
            <a:avLst/>
          </a:prstGeom>
        </p:spPr>
        <p:txBody>
          <a:bodyPr vert="horz" lIns="91440" tIns="45720" rIns="91440" bIns="45720" rtlCol="0" anchor="ctr">
            <a:noAutofit/>
          </a:bodyPr>
          <a:lstStyle/>
          <a:p>
            <a:pPr marL="342900" indent="-342900" algn="just" eaLnBrk="0" fontAlgn="base" hangingPunct="0">
              <a:spcBef>
                <a:spcPct val="0"/>
              </a:spcBef>
              <a:spcAft>
                <a:spcPct val="0"/>
              </a:spcAft>
              <a:buFont typeface="Arial" panose="020B0604020202020204" pitchFamily="34" charset="0"/>
              <a:buChar char="•"/>
            </a:pPr>
            <a:r>
              <a:rPr lang="en-GB" altLang="en-US" sz="2000" dirty="0">
                <a:cs typeface="Arial" panose="020B0604020202020204" pitchFamily="34" charset="0"/>
              </a:rPr>
              <a:t>With</a:t>
            </a:r>
            <a:r>
              <a:rPr lang="en-GB" altLang="en-US" sz="2000" b="1" dirty="0">
                <a:cs typeface="Arial" panose="020B0604020202020204" pitchFamily="34" charset="0"/>
              </a:rPr>
              <a:t> </a:t>
            </a:r>
            <a:r>
              <a:rPr lang="en-GB" altLang="en-US" sz="2000" b="1" dirty="0" err="1">
                <a:cs typeface="Arial" panose="020B0604020202020204" pitchFamily="34" charset="0"/>
              </a:rPr>
              <a:t>hydroliq</a:t>
            </a:r>
            <a:r>
              <a:rPr lang="en-GB" altLang="en-US" sz="2000" b="1" dirty="0">
                <a:cs typeface="Arial" panose="020B0604020202020204" pitchFamily="34" charset="0"/>
              </a:rPr>
              <a:t> pure water disinfectant, </a:t>
            </a:r>
            <a:r>
              <a:rPr kumimoji="0" lang="en-GB" altLang="en-US" sz="2000" b="0" i="0" u="none" strike="noStrike" cap="none" normalizeH="0" baseline="0" dirty="0">
                <a:ln>
                  <a:noFill/>
                </a:ln>
                <a:effectLst/>
                <a:cs typeface="Arial" panose="020B0604020202020204" pitchFamily="34" charset="0"/>
              </a:rPr>
              <a:t>we guarantee you over 1 year efficacy once you open the bottle as it doesn’t lose strength on opening,</a:t>
            </a:r>
            <a:r>
              <a:rPr kumimoji="0" lang="en-GB" altLang="en-US" sz="2000" b="0" i="0" u="none" strike="noStrike" cap="none" normalizeH="0" dirty="0">
                <a:ln>
                  <a:noFill/>
                </a:ln>
                <a:effectLst/>
                <a:cs typeface="Arial" panose="020B0604020202020204" pitchFamily="34" charset="0"/>
              </a:rPr>
              <a:t> </a:t>
            </a:r>
            <a:r>
              <a:rPr kumimoji="0" lang="en-GB" altLang="en-US" sz="2000" b="0" i="0" u="none" strike="noStrike" cap="none" normalizeH="0" baseline="0" dirty="0">
                <a:ln>
                  <a:noFill/>
                </a:ln>
                <a:effectLst/>
                <a:cs typeface="Arial" panose="020B0604020202020204" pitchFamily="34" charset="0"/>
              </a:rPr>
              <a:t>hence</a:t>
            </a:r>
            <a:r>
              <a:rPr kumimoji="0" lang="en-GB" altLang="en-US" sz="2000" b="0" i="0" u="none" strike="noStrike" cap="none" normalizeH="0" dirty="0">
                <a:ln>
                  <a:noFill/>
                </a:ln>
                <a:effectLst/>
                <a:cs typeface="Arial" panose="020B0604020202020204" pitchFamily="34" charset="0"/>
              </a:rPr>
              <a:t> </a:t>
            </a:r>
            <a:r>
              <a:rPr kumimoji="0" lang="en-GB" altLang="en-US" sz="2000" b="0" i="0" u="none" strike="noStrike" cap="none" normalizeH="0" baseline="0" dirty="0">
                <a:ln>
                  <a:noFill/>
                </a:ln>
                <a:effectLst/>
                <a:cs typeface="Arial" panose="020B0604020202020204" pitchFamily="34" charset="0"/>
              </a:rPr>
              <a:t>you don’t have to replace it every few months</a:t>
            </a:r>
          </a:p>
          <a:p>
            <a:pPr marL="342900" indent="-342900" algn="just" eaLnBrk="0" fontAlgn="base" hangingPunct="0">
              <a:spcBef>
                <a:spcPct val="0"/>
              </a:spcBef>
              <a:spcAft>
                <a:spcPct val="0"/>
              </a:spcAft>
              <a:buFont typeface="Arial" panose="020B0604020202020204" pitchFamily="34" charset="0"/>
              <a:buChar char="•"/>
            </a:pPr>
            <a:endParaRPr lang="en-GB" altLang="en-US" sz="2000" dirty="0">
              <a:cs typeface="Arial" panose="020B0604020202020204" pitchFamily="34" charset="0"/>
            </a:endParaRPr>
          </a:p>
          <a:p>
            <a:pPr marL="342900" indent="-342900" algn="just" eaLnBrk="0" fontAlgn="base" hangingPunct="0">
              <a:spcBef>
                <a:spcPct val="0"/>
              </a:spcBef>
              <a:spcAft>
                <a:spcPct val="0"/>
              </a:spcAft>
              <a:buFont typeface="Arial" panose="020B0604020202020204" pitchFamily="34" charset="0"/>
              <a:buChar char="•"/>
            </a:pPr>
            <a:r>
              <a:rPr kumimoji="0" lang="en-GB" altLang="en-US" sz="2000" b="0" i="0" u="none" strike="noStrike" cap="none" normalizeH="0" baseline="0" dirty="0">
                <a:ln>
                  <a:noFill/>
                </a:ln>
                <a:effectLst/>
                <a:cs typeface="Arial" panose="020B0604020202020204" pitchFamily="34" charset="0"/>
              </a:rPr>
              <a:t>It’s effectiveness is instant; once you apply, you don’t have to wait for two minutes before wiping</a:t>
            </a:r>
          </a:p>
          <a:p>
            <a:pPr marL="0" indent="0" algn="just" eaLnBrk="0" fontAlgn="base" hangingPunct="0">
              <a:spcBef>
                <a:spcPct val="0"/>
              </a:spcBef>
              <a:spcAft>
                <a:spcPct val="0"/>
              </a:spcAft>
              <a:buNone/>
            </a:pPr>
            <a:endParaRPr kumimoji="0" lang="en-GB" altLang="en-US" sz="2000" b="0" i="0" u="none" strike="noStrike" cap="none" normalizeH="0" baseline="0" dirty="0">
              <a:ln>
                <a:noFill/>
              </a:ln>
              <a:effectLst/>
              <a:cs typeface="Arial" panose="020B0604020202020204" pitchFamily="34" charset="0"/>
            </a:endParaRPr>
          </a:p>
          <a:p>
            <a:pPr marL="342900" indent="-342900" algn="just" eaLnBrk="0" fontAlgn="base" hangingPunct="0">
              <a:spcBef>
                <a:spcPct val="0"/>
              </a:spcBef>
              <a:spcAft>
                <a:spcPct val="0"/>
              </a:spcAft>
              <a:buFont typeface="Arial" panose="020B0604020202020204" pitchFamily="34" charset="0"/>
              <a:buChar char="•"/>
            </a:pPr>
            <a:r>
              <a:rPr kumimoji="0" lang="en-GB" altLang="en-US" sz="2000" b="0" i="0" u="none" strike="noStrike" cap="none" normalizeH="0" baseline="0" dirty="0">
                <a:ln>
                  <a:noFill/>
                </a:ln>
                <a:effectLst/>
                <a:cs typeface="Arial" panose="020B0604020202020204" pitchFamily="34" charset="0"/>
              </a:rPr>
              <a:t> It doesn’t wet surfaces</a:t>
            </a:r>
          </a:p>
          <a:p>
            <a:pPr marL="342900" indent="-342900" algn="just" eaLnBrk="0" fontAlgn="base" hangingPunct="0">
              <a:spcBef>
                <a:spcPct val="0"/>
              </a:spcBef>
              <a:spcAft>
                <a:spcPct val="0"/>
              </a:spcAft>
              <a:buFont typeface="Arial" panose="020B0604020202020204" pitchFamily="34" charset="0"/>
              <a:buChar char="•"/>
            </a:pPr>
            <a:endParaRPr lang="en-GB" altLang="en-US" sz="2000" dirty="0">
              <a:cs typeface="Arial" panose="020B0604020202020204" pitchFamily="34" charset="0"/>
            </a:endParaRPr>
          </a:p>
          <a:p>
            <a:pPr marL="342900" indent="-342900" algn="just" eaLnBrk="0" fontAlgn="base" hangingPunct="0">
              <a:spcBef>
                <a:spcPct val="0"/>
              </a:spcBef>
              <a:spcAft>
                <a:spcPct val="0"/>
              </a:spcAft>
              <a:buFont typeface="Arial" panose="020B0604020202020204" pitchFamily="34" charset="0"/>
              <a:buChar char="•"/>
            </a:pPr>
            <a:r>
              <a:rPr kumimoji="0" lang="en-GB" altLang="en-US" sz="2000" b="0" i="0" u="none" strike="noStrike" cap="none" normalizeH="0" baseline="0" dirty="0">
                <a:ln>
                  <a:noFill/>
                </a:ln>
                <a:effectLst/>
                <a:cs typeface="Arial" panose="020B0604020202020204" pitchFamily="34" charset="0"/>
              </a:rPr>
              <a:t>It is paediatric</a:t>
            </a:r>
            <a:r>
              <a:rPr kumimoji="0" lang="en-GB" altLang="en-US" sz="2000" b="0" i="0" u="none" strike="noStrike" cap="none" normalizeH="0" dirty="0">
                <a:ln>
                  <a:noFill/>
                </a:ln>
                <a:effectLst/>
                <a:cs typeface="Arial" panose="020B0604020202020204" pitchFamily="34" charset="0"/>
              </a:rPr>
              <a:t> friendly </a:t>
            </a:r>
          </a:p>
          <a:p>
            <a:pPr marL="342900" indent="-342900" algn="just" eaLnBrk="0" fontAlgn="base" hangingPunct="0">
              <a:spcBef>
                <a:spcPct val="0"/>
              </a:spcBef>
              <a:spcAft>
                <a:spcPct val="0"/>
              </a:spcAft>
              <a:buFont typeface="Arial" panose="020B0604020202020204" pitchFamily="34" charset="0"/>
              <a:buChar char="•"/>
            </a:pPr>
            <a:endParaRPr lang="en-GB" altLang="en-US" sz="2000" baseline="0" dirty="0">
              <a:cs typeface="Arial" panose="020B0604020202020204" pitchFamily="34" charset="0"/>
            </a:endParaRPr>
          </a:p>
          <a:p>
            <a:pPr marL="342900" indent="-342900" algn="just" eaLnBrk="0" fontAlgn="base" hangingPunct="0">
              <a:spcBef>
                <a:spcPct val="0"/>
              </a:spcBef>
              <a:spcAft>
                <a:spcPct val="0"/>
              </a:spcAft>
              <a:buFont typeface="Arial" panose="020B0604020202020204" pitchFamily="34" charset="0"/>
              <a:buChar char="•"/>
            </a:pPr>
            <a:r>
              <a:rPr lang="en-GB" altLang="en-US" sz="2000" dirty="0">
                <a:cs typeface="Arial" panose="020B0604020202020204" pitchFamily="34" charset="0"/>
              </a:rPr>
              <a:t>Safe to use on food contact surfaces</a:t>
            </a:r>
            <a:endParaRPr kumimoji="0" lang="en-GB" altLang="en-US" sz="2000" b="0" i="0" u="none" strike="noStrike" cap="none" normalizeH="0" baseline="0" dirty="0">
              <a:ln>
                <a:noFill/>
              </a:ln>
              <a:effectLs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34475"/>
            <a:ext cx="12192000" cy="1123525"/>
          </a:xfrm>
          <a:prstGeom prst="rect">
            <a:avLst/>
          </a:prstGeom>
        </p:spPr>
      </p:pic>
    </p:spTree>
    <p:extLst>
      <p:ext uri="{BB962C8B-B14F-4D97-AF65-F5344CB8AC3E}">
        <p14:creationId xmlns:p14="http://schemas.microsoft.com/office/powerpoint/2010/main" val="40694463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Rectangle 29">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04B2521E-FF1D-B541-BB57-F1F804DF4600}"/>
              </a:ext>
            </a:extLst>
          </p:cNvPr>
          <p:cNvSpPr>
            <a:spLocks noGrp="1"/>
          </p:cNvSpPr>
          <p:nvPr>
            <p:ph type="title"/>
          </p:nvPr>
        </p:nvSpPr>
        <p:spPr>
          <a:xfrm>
            <a:off x="958506" y="800392"/>
            <a:ext cx="10264697" cy="1212102"/>
          </a:xfrm>
        </p:spPr>
        <p:txBody>
          <a:bodyPr>
            <a:normAutofit/>
          </a:bodyPr>
          <a:lstStyle/>
          <a:p>
            <a:r>
              <a:rPr lang="en-GB" sz="4000" b="1">
                <a:solidFill>
                  <a:srgbClr val="FFFFFF"/>
                </a:solidFill>
                <a:latin typeface="+mn-lt"/>
              </a:rPr>
              <a:t>Highlighted problems </a:t>
            </a:r>
            <a:r>
              <a:rPr lang="en-KE" sz="4000" b="1">
                <a:solidFill>
                  <a:srgbClr val="FFFFFF"/>
                </a:solidFill>
                <a:latin typeface="+mn-lt"/>
              </a:rPr>
              <a:t>in</a:t>
            </a:r>
            <a:r>
              <a:rPr lang="en-GB" sz="4000" b="1">
                <a:solidFill>
                  <a:srgbClr val="FFFFFF"/>
                </a:solidFill>
                <a:latin typeface="+mn-lt"/>
              </a:rPr>
              <a:t> conventional</a:t>
            </a:r>
            <a:r>
              <a:rPr lang="en-KE" sz="4000" b="1">
                <a:solidFill>
                  <a:srgbClr val="FFFFFF"/>
                </a:solidFill>
                <a:latin typeface="+mn-lt"/>
              </a:rPr>
              <a:t> infection control solutions</a:t>
            </a:r>
          </a:p>
        </p:txBody>
      </p:sp>
      <p:graphicFrame>
        <p:nvGraphicFramePr>
          <p:cNvPr id="32" name="Content Placeholder 2">
            <a:extLst>
              <a:ext uri="{FF2B5EF4-FFF2-40B4-BE49-F238E27FC236}">
                <a16:creationId xmlns:a16="http://schemas.microsoft.com/office/drawing/2014/main" id="{C9CC0B91-287B-4B81-8A46-17EB620F6D4D}"/>
              </a:ext>
            </a:extLst>
          </p:cNvPr>
          <p:cNvGraphicFramePr>
            <a:graphicFrameLocks noGrp="1"/>
          </p:cNvGraphicFramePr>
          <p:nvPr>
            <p:ph idx="1"/>
            <p:extLst>
              <p:ext uri="{D42A27DB-BD31-4B8C-83A1-F6EECF244321}">
                <p14:modId xmlns:p14="http://schemas.microsoft.com/office/powerpoint/2010/main" val="2179720909"/>
              </p:ext>
            </p:extLst>
          </p:nvPr>
        </p:nvGraphicFramePr>
        <p:xfrm>
          <a:off x="1368637" y="2488889"/>
          <a:ext cx="9708995" cy="39641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260259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rotWithShape="1">
          <a:blip r:embed="rId2" cstate="print"/>
          <a:srcRect r="8765"/>
          <a:stretch/>
        </p:blipFill>
        <p:spPr>
          <a:xfrm>
            <a:off x="108487" y="404107"/>
            <a:ext cx="11809709" cy="6167173"/>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Rectangle 20">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9AD56862-6938-2644-99CC-903F012BF9DA}"/>
              </a:ext>
            </a:extLst>
          </p:cNvPr>
          <p:cNvSpPr>
            <a:spLocks noGrp="1"/>
          </p:cNvSpPr>
          <p:nvPr>
            <p:ph type="title"/>
          </p:nvPr>
        </p:nvSpPr>
        <p:spPr>
          <a:xfrm>
            <a:off x="958506" y="800392"/>
            <a:ext cx="10264697" cy="1212102"/>
          </a:xfrm>
        </p:spPr>
        <p:txBody>
          <a:bodyPr>
            <a:normAutofit/>
          </a:bodyPr>
          <a:lstStyle/>
          <a:p>
            <a:r>
              <a:rPr lang="en-KE" sz="4000" b="1">
                <a:solidFill>
                  <a:srgbClr val="FFFFFF"/>
                </a:solidFill>
                <a:latin typeface="+mn-lt"/>
              </a:rPr>
              <a:t>Guarantee safety for patients, healthcare workers, caregivers and visitors</a:t>
            </a:r>
          </a:p>
        </p:txBody>
      </p:sp>
      <p:sp>
        <p:nvSpPr>
          <p:cNvPr id="3" name="Content Placeholder 2">
            <a:extLst>
              <a:ext uri="{FF2B5EF4-FFF2-40B4-BE49-F238E27FC236}">
                <a16:creationId xmlns:a16="http://schemas.microsoft.com/office/drawing/2014/main" id="{2EEB1375-0959-024F-A10F-7B18E28C1247}"/>
              </a:ext>
            </a:extLst>
          </p:cNvPr>
          <p:cNvSpPr>
            <a:spLocks noGrp="1"/>
          </p:cNvSpPr>
          <p:nvPr>
            <p:ph idx="1"/>
          </p:nvPr>
        </p:nvSpPr>
        <p:spPr>
          <a:xfrm>
            <a:off x="1367624" y="2383552"/>
            <a:ext cx="9708995" cy="3567173"/>
          </a:xfrm>
        </p:spPr>
        <p:txBody>
          <a:bodyPr anchor="ctr">
            <a:normAutofit/>
          </a:bodyPr>
          <a:lstStyle/>
          <a:p>
            <a:r>
              <a:rPr lang="en-GB" sz="2400" dirty="0">
                <a:cs typeface="Calibri" panose="020F0502020204030204" pitchFamily="34" charset="0"/>
              </a:rPr>
              <a:t>Eliminate pathogens everywhere safely</a:t>
            </a:r>
          </a:p>
          <a:p>
            <a:endParaRPr lang="en-GB" sz="2400" dirty="0">
              <a:cs typeface="Calibri" panose="020F0502020204030204" pitchFamily="34" charset="0"/>
            </a:endParaRPr>
          </a:p>
          <a:p>
            <a:r>
              <a:rPr lang="en-GB" sz="2400" dirty="0">
                <a:cs typeface="Calibri" panose="020F0502020204030204" pitchFamily="34" charset="0"/>
              </a:rPr>
              <a:t>Cost effective infection control</a:t>
            </a:r>
          </a:p>
          <a:p>
            <a:pPr marL="0" indent="0">
              <a:buNone/>
            </a:pPr>
            <a:endParaRPr lang="en-GB" sz="2400" dirty="0">
              <a:cs typeface="Calibri" panose="020F0502020204030204" pitchFamily="34" charset="0"/>
            </a:endParaRPr>
          </a:p>
          <a:p>
            <a:r>
              <a:rPr lang="en-GB" sz="2400" dirty="0">
                <a:cs typeface="Calibri" panose="020F0502020204030204" pitchFamily="34" charset="0"/>
              </a:rPr>
              <a:t>Protect the vulnerable</a:t>
            </a:r>
          </a:p>
          <a:p>
            <a:pPr marL="0" indent="0">
              <a:buNone/>
            </a:pPr>
            <a:endParaRPr lang="en-GB" sz="2400" dirty="0">
              <a:cs typeface="Calibri" panose="020F0502020204030204" pitchFamily="34" charset="0"/>
            </a:endParaRPr>
          </a:p>
          <a:p>
            <a:r>
              <a:rPr lang="en-GB" sz="2400" dirty="0">
                <a:cs typeface="Calibri" panose="020F0502020204030204" pitchFamily="34" charset="0"/>
              </a:rPr>
              <a:t>Protects your equipment and fittings</a:t>
            </a:r>
            <a:endParaRPr lang="en-KE" sz="24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34475"/>
            <a:ext cx="12192000" cy="1123525"/>
          </a:xfrm>
          <a:prstGeom prst="rect">
            <a:avLst/>
          </a:prstGeom>
        </p:spPr>
      </p:pic>
    </p:spTree>
    <p:extLst>
      <p:ext uri="{BB962C8B-B14F-4D97-AF65-F5344CB8AC3E}">
        <p14:creationId xmlns:p14="http://schemas.microsoft.com/office/powerpoint/2010/main" val="4174144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rotWithShape="1">
          <a:blip r:embed="rId2" cstate="print"/>
          <a:srcRect r="9105"/>
          <a:stretch/>
        </p:blipFill>
        <p:spPr>
          <a:xfrm>
            <a:off x="319660" y="91275"/>
            <a:ext cx="11629533" cy="6675449"/>
          </a:xfrm>
          <a:prstGeom prst="rect">
            <a:avLst/>
          </a:prstGeom>
        </p:spPr>
      </p:pic>
    </p:spTree>
    <p:extLst>
      <p:ext uri="{BB962C8B-B14F-4D97-AF65-F5344CB8AC3E}">
        <p14:creationId xmlns:p14="http://schemas.microsoft.com/office/powerpoint/2010/main" val="3960580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107738" y="0"/>
            <a:ext cx="9976523" cy="557106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34475"/>
            <a:ext cx="12192000" cy="112352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F5470-5C89-854D-9A52-7FDEB20C377C}"/>
              </a:ext>
            </a:extLst>
          </p:cNvPr>
          <p:cNvSpPr>
            <a:spLocks noGrp="1"/>
          </p:cNvSpPr>
          <p:nvPr>
            <p:ph type="title"/>
          </p:nvPr>
        </p:nvSpPr>
        <p:spPr>
          <a:xfrm>
            <a:off x="838200" y="206418"/>
            <a:ext cx="10515600" cy="1031919"/>
          </a:xfrm>
        </p:spPr>
        <p:txBody>
          <a:bodyPr>
            <a:normAutofit/>
          </a:bodyPr>
          <a:lstStyle/>
          <a:p>
            <a:pPr algn="ctr"/>
            <a:r>
              <a:rPr lang="en-KE" sz="4800" b="1" dirty="0">
                <a:solidFill>
                  <a:schemeClr val="accent1">
                    <a:lumMod val="75000"/>
                  </a:schemeClr>
                </a:solidFill>
                <a:latin typeface="+mn-lt"/>
              </a:rPr>
              <a:t>Hydroliq application</a:t>
            </a:r>
          </a:p>
        </p:txBody>
      </p:sp>
      <p:graphicFrame>
        <p:nvGraphicFramePr>
          <p:cNvPr id="8" name="Content Placeholder 2">
            <a:extLst>
              <a:ext uri="{FF2B5EF4-FFF2-40B4-BE49-F238E27FC236}">
                <a16:creationId xmlns:a16="http://schemas.microsoft.com/office/drawing/2014/main" id="{B086FD34-7C3E-432E-B892-346AC1A8479D}"/>
              </a:ext>
            </a:extLst>
          </p:cNvPr>
          <p:cNvGraphicFramePr>
            <a:graphicFrameLocks noGrp="1"/>
          </p:cNvGraphicFramePr>
          <p:nvPr>
            <p:ph idx="1"/>
          </p:nvPr>
        </p:nvGraphicFramePr>
        <p:xfrm>
          <a:off x="838199" y="1261287"/>
          <a:ext cx="11035937" cy="43034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734475"/>
            <a:ext cx="12192000" cy="1123525"/>
          </a:xfrm>
          <a:prstGeom prst="rect">
            <a:avLst/>
          </a:prstGeom>
        </p:spPr>
      </p:pic>
    </p:spTree>
    <p:extLst>
      <p:ext uri="{BB962C8B-B14F-4D97-AF65-F5344CB8AC3E}">
        <p14:creationId xmlns:p14="http://schemas.microsoft.com/office/powerpoint/2010/main" val="33811261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3A58148-D452-4F6F-A2FE-EED968DE1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86463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5023E4D-DCC6-914F-85EB-35A7E4B54E0A}"/>
              </a:ext>
            </a:extLst>
          </p:cNvPr>
          <p:cNvSpPr>
            <a:spLocks noGrp="1"/>
          </p:cNvSpPr>
          <p:nvPr>
            <p:ph type="title"/>
          </p:nvPr>
        </p:nvSpPr>
        <p:spPr>
          <a:xfrm>
            <a:off x="312724" y="3433763"/>
            <a:ext cx="3197013" cy="2743200"/>
          </a:xfrm>
        </p:spPr>
        <p:txBody>
          <a:bodyPr anchor="t">
            <a:normAutofit/>
          </a:bodyPr>
          <a:lstStyle/>
          <a:p>
            <a:pPr algn="ctr"/>
            <a:r>
              <a:rPr lang="en-KE" sz="4800" b="1">
                <a:solidFill>
                  <a:schemeClr val="bg1"/>
                </a:solidFill>
                <a:latin typeface="+mn-lt"/>
              </a:rPr>
              <a:t>Disinfect</a:t>
            </a:r>
          </a:p>
        </p:txBody>
      </p:sp>
      <p:graphicFrame>
        <p:nvGraphicFramePr>
          <p:cNvPr id="4" name="Content Placeholder 3">
            <a:extLst>
              <a:ext uri="{FF2B5EF4-FFF2-40B4-BE49-F238E27FC236}">
                <a16:creationId xmlns:a16="http://schemas.microsoft.com/office/drawing/2014/main" id="{B60620F0-DF9C-4D48-827A-C4E32C998F2C}"/>
              </a:ext>
            </a:extLst>
          </p:cNvPr>
          <p:cNvGraphicFramePr>
            <a:graphicFrameLocks noGrp="1"/>
          </p:cNvGraphicFramePr>
          <p:nvPr>
            <p:ph idx="1"/>
            <p:extLst>
              <p:ext uri="{D42A27DB-BD31-4B8C-83A1-F6EECF244321}">
                <p14:modId xmlns:p14="http://schemas.microsoft.com/office/powerpoint/2010/main" val="2326169464"/>
              </p:ext>
            </p:extLst>
          </p:nvPr>
        </p:nvGraphicFramePr>
        <p:xfrm>
          <a:off x="4958178" y="892466"/>
          <a:ext cx="5045757" cy="55334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954507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Rectangle 20">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9AD56862-6938-2644-99CC-903F012BF9DA}"/>
              </a:ext>
            </a:extLst>
          </p:cNvPr>
          <p:cNvSpPr>
            <a:spLocks noGrp="1"/>
          </p:cNvSpPr>
          <p:nvPr>
            <p:ph type="title"/>
          </p:nvPr>
        </p:nvSpPr>
        <p:spPr>
          <a:xfrm>
            <a:off x="958506" y="800392"/>
            <a:ext cx="10264697" cy="1212102"/>
          </a:xfrm>
        </p:spPr>
        <p:txBody>
          <a:bodyPr>
            <a:normAutofit/>
          </a:bodyPr>
          <a:lstStyle/>
          <a:p>
            <a:r>
              <a:rPr lang="en-KE" sz="4000" b="1" dirty="0">
                <a:solidFill>
                  <a:schemeClr val="bg1"/>
                </a:solidFill>
                <a:latin typeface="+mn-lt"/>
              </a:rPr>
              <a:t>Certifications</a:t>
            </a:r>
            <a:r>
              <a:rPr lang="en-US" sz="4000" b="1" dirty="0">
                <a:solidFill>
                  <a:schemeClr val="bg1"/>
                </a:solidFill>
                <a:latin typeface="+mn-lt"/>
              </a:rPr>
              <a:t>/Registration</a:t>
            </a:r>
            <a:endParaRPr lang="en-KE" sz="4000" b="1" dirty="0">
              <a:solidFill>
                <a:schemeClr val="bg1"/>
              </a:solidFill>
              <a:latin typeface="+mn-lt"/>
            </a:endParaRPr>
          </a:p>
        </p:txBody>
      </p:sp>
      <p:graphicFrame>
        <p:nvGraphicFramePr>
          <p:cNvPr id="16" name="Content Placeholder 3">
            <a:extLst>
              <a:ext uri="{FF2B5EF4-FFF2-40B4-BE49-F238E27FC236}">
                <a16:creationId xmlns:a16="http://schemas.microsoft.com/office/drawing/2014/main" id="{76D3352D-BA19-4B82-8BA4-8A01B6C56DB6}"/>
              </a:ext>
            </a:extLst>
          </p:cNvPr>
          <p:cNvGraphicFramePr>
            <a:graphicFrameLocks noGrp="1"/>
          </p:cNvGraphicFramePr>
          <p:nvPr>
            <p:ph idx="1"/>
            <p:extLst>
              <p:ext uri="{D42A27DB-BD31-4B8C-83A1-F6EECF244321}">
                <p14:modId xmlns:p14="http://schemas.microsoft.com/office/powerpoint/2010/main" val="2614521295"/>
              </p:ext>
            </p:extLst>
          </p:nvPr>
        </p:nvGraphicFramePr>
        <p:xfrm>
          <a:off x="1170983" y="2825950"/>
          <a:ext cx="10000558" cy="34520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686276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5443E5A-F11C-4C08-8A3A-93EC6FED2BC9}"/>
              </a:ext>
            </a:extLst>
          </p:cNvPr>
          <p:cNvPicPr>
            <a:picLocks noChangeAspect="1"/>
          </p:cNvPicPr>
          <p:nvPr/>
        </p:nvPicPr>
        <p:blipFill rotWithShape="1">
          <a:blip r:embed="rId2"/>
          <a:srcRect b="15730"/>
          <a:stretch/>
        </p:blipFill>
        <p:spPr>
          <a:xfrm>
            <a:off x="-1" y="10"/>
            <a:ext cx="12192000" cy="6857990"/>
          </a:xfrm>
          <a:prstGeom prst="rect">
            <a:avLst/>
          </a:prstGeom>
        </p:spPr>
      </p:pic>
      <p:sp>
        <p:nvSpPr>
          <p:cNvPr id="12"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93829FD2-072D-7946-8444-B84F1EAE8A65}"/>
              </a:ext>
            </a:extLst>
          </p:cNvPr>
          <p:cNvSpPr>
            <a:spLocks noGrp="1"/>
          </p:cNvSpPr>
          <p:nvPr>
            <p:ph type="title"/>
          </p:nvPr>
        </p:nvSpPr>
        <p:spPr>
          <a:xfrm>
            <a:off x="709448" y="1913950"/>
            <a:ext cx="4204137" cy="1342754"/>
          </a:xfrm>
        </p:spPr>
        <p:txBody>
          <a:bodyPr>
            <a:normAutofit/>
          </a:bodyPr>
          <a:lstStyle/>
          <a:p>
            <a:pPr algn="ctr"/>
            <a:r>
              <a:rPr lang="en-KE" sz="3600" b="1">
                <a:latin typeface="+mn-lt"/>
              </a:rPr>
              <a:t>Countries in use</a:t>
            </a:r>
          </a:p>
        </p:txBody>
      </p:sp>
      <p:cxnSp>
        <p:nvCxnSpPr>
          <p:cNvPr id="14" name="Straight Connector 13">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graphicFrame>
        <p:nvGraphicFramePr>
          <p:cNvPr id="4" name="Content Placeholder 3">
            <a:extLst>
              <a:ext uri="{FF2B5EF4-FFF2-40B4-BE49-F238E27FC236}">
                <a16:creationId xmlns:a16="http://schemas.microsoft.com/office/drawing/2014/main" id="{040D41B4-AA05-43F1-9512-1476C24F0EF7}"/>
              </a:ext>
            </a:extLst>
          </p:cNvPr>
          <p:cNvGraphicFramePr>
            <a:graphicFrameLocks noGrp="1"/>
          </p:cNvGraphicFramePr>
          <p:nvPr>
            <p:ph idx="1"/>
            <p:extLst>
              <p:ext uri="{D42A27DB-BD31-4B8C-83A1-F6EECF244321}">
                <p14:modId xmlns:p14="http://schemas.microsoft.com/office/powerpoint/2010/main" val="95982407"/>
              </p:ext>
            </p:extLst>
          </p:nvPr>
        </p:nvGraphicFramePr>
        <p:xfrm>
          <a:off x="525516" y="3417573"/>
          <a:ext cx="4593021" cy="26198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395122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580A9CB-FB28-4C39-8DD6-6139900C3CFB}"/>
              </a:ext>
            </a:extLst>
          </p:cNvPr>
          <p:cNvPicPr>
            <a:picLocks noChangeAspect="1"/>
          </p:cNvPicPr>
          <p:nvPr/>
        </p:nvPicPr>
        <p:blipFill rotWithShape="1">
          <a:blip r:embed="rId2"/>
          <a:srcRect t="577" b="15153"/>
          <a:stretch/>
        </p:blipFill>
        <p:spPr>
          <a:xfrm>
            <a:off x="20" y="10"/>
            <a:ext cx="12191980" cy="6857990"/>
          </a:xfrm>
          <a:prstGeom prst="rect">
            <a:avLst/>
          </a:prstGeom>
        </p:spPr>
      </p:pic>
      <p:sp>
        <p:nvSpPr>
          <p:cNvPr id="10"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3B9110B8-1AE5-40DE-8F21-34AC4B158C31}"/>
              </a:ext>
            </a:extLst>
          </p:cNvPr>
          <p:cNvSpPr>
            <a:spLocks noGrp="1"/>
          </p:cNvSpPr>
          <p:nvPr>
            <p:ph type="ctrTitle"/>
          </p:nvPr>
        </p:nvSpPr>
        <p:spPr>
          <a:xfrm>
            <a:off x="8022021" y="3231931"/>
            <a:ext cx="3852041" cy="1834056"/>
          </a:xfrm>
        </p:spPr>
        <p:txBody>
          <a:bodyPr>
            <a:normAutofit/>
          </a:bodyPr>
          <a:lstStyle/>
          <a:p>
            <a:r>
              <a:rPr lang="en-US" sz="4000" dirty="0"/>
              <a:t>Problem Statement</a:t>
            </a:r>
            <a:endParaRPr lang="en-GB" sz="4000" dirty="0"/>
          </a:p>
        </p:txBody>
      </p:sp>
      <p:cxnSp>
        <p:nvCxnSpPr>
          <p:cNvPr id="12" name="Straight Connector 11">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29209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Rectangle 20">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6" name="Title 5">
            <a:extLst>
              <a:ext uri="{FF2B5EF4-FFF2-40B4-BE49-F238E27FC236}">
                <a16:creationId xmlns:a16="http://schemas.microsoft.com/office/drawing/2014/main" id="{8C193568-116A-4D46-B212-3936BC9F7C53}"/>
              </a:ext>
            </a:extLst>
          </p:cNvPr>
          <p:cNvSpPr>
            <a:spLocks noGrp="1"/>
          </p:cNvSpPr>
          <p:nvPr>
            <p:ph type="title"/>
          </p:nvPr>
        </p:nvSpPr>
        <p:spPr>
          <a:xfrm>
            <a:off x="958506" y="800392"/>
            <a:ext cx="10264697" cy="1212102"/>
          </a:xfrm>
        </p:spPr>
        <p:txBody>
          <a:bodyPr vert="horz" lIns="91440" tIns="45720" rIns="91440" bIns="45720" rtlCol="0" anchor="ctr">
            <a:normAutofit/>
          </a:bodyPr>
          <a:lstStyle/>
          <a:p>
            <a:r>
              <a:rPr lang="en-US" sz="4000" b="1" kern="1200">
                <a:solidFill>
                  <a:srgbClr val="FFFFFF"/>
                </a:solidFill>
                <a:latin typeface="+mj-lt"/>
                <a:ea typeface="+mj-ea"/>
                <a:cs typeface="+mj-cs"/>
              </a:rPr>
              <a:t>Existing clients</a:t>
            </a:r>
          </a:p>
        </p:txBody>
      </p:sp>
      <p:pic>
        <p:nvPicPr>
          <p:cNvPr id="1026" name="Picture 2" descr="Home Care &amp;amp; Elderly Care in South Wales | ISS Healthcare">
            <a:extLst>
              <a:ext uri="{FF2B5EF4-FFF2-40B4-BE49-F238E27FC236}">
                <a16:creationId xmlns:a16="http://schemas.microsoft.com/office/drawing/2014/main" id="{6CBF1435-9F37-45A3-B15D-D2C80EACEA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9322" y="3441294"/>
            <a:ext cx="3578736" cy="9922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lectrical and Mechanical Service Engineers for Mercedes BENZ Dealer in  Nigeria | Find all the Relevant International Jobs Here">
            <a:extLst>
              <a:ext uri="{FF2B5EF4-FFF2-40B4-BE49-F238E27FC236}">
                <a16:creationId xmlns:a16="http://schemas.microsoft.com/office/drawing/2014/main" id="{10AB941E-CDA2-4636-AE3C-82E6DB57ABB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893" b="29345"/>
          <a:stretch/>
        </p:blipFill>
        <p:spPr bwMode="auto">
          <a:xfrm>
            <a:off x="611322" y="5260065"/>
            <a:ext cx="3280905" cy="101482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IFA Logo, history, meaning, symbol, PNG">
            <a:extLst>
              <a:ext uri="{FF2B5EF4-FFF2-40B4-BE49-F238E27FC236}">
                <a16:creationId xmlns:a16="http://schemas.microsoft.com/office/drawing/2014/main" id="{0F680C77-A195-4C2A-98F7-51E278BE77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5333" y="2543175"/>
            <a:ext cx="1811042" cy="101418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wiss Airlines logo - Switzerland | Airline logo, International airlines,  Airlines">
            <a:extLst>
              <a:ext uri="{FF2B5EF4-FFF2-40B4-BE49-F238E27FC236}">
                <a16:creationId xmlns:a16="http://schemas.microsoft.com/office/drawing/2014/main" id="{EFE4BE64-FFDD-45D4-A8F9-13993589DAD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8732" b="27460"/>
          <a:stretch/>
        </p:blipFill>
        <p:spPr bwMode="auto">
          <a:xfrm>
            <a:off x="7545663" y="3253568"/>
            <a:ext cx="3257951" cy="142726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Aerospace Solutions LLC logo">
            <a:extLst>
              <a:ext uri="{FF2B5EF4-FFF2-40B4-BE49-F238E27FC236}">
                <a16:creationId xmlns:a16="http://schemas.microsoft.com/office/drawing/2014/main" id="{6C0BBC22-22EF-4FAF-A884-3523767A34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69634" y="4680829"/>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9125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5CEDAF9-62DB-41EF-A2B7-ED468C2DF955}"/>
              </a:ext>
            </a:extLst>
          </p:cNvPr>
          <p:cNvPicPr>
            <a:picLocks noChangeAspect="1"/>
          </p:cNvPicPr>
          <p:nvPr/>
        </p:nvPicPr>
        <p:blipFill rotWithShape="1">
          <a:blip r:embed="rId2"/>
          <a:srcRect t="15730"/>
          <a:stretch/>
        </p:blipFill>
        <p:spPr>
          <a:xfrm>
            <a:off x="20" y="10"/>
            <a:ext cx="12191980" cy="6857990"/>
          </a:xfrm>
          <a:prstGeom prst="rect">
            <a:avLst/>
          </a:prstGeom>
        </p:spPr>
      </p:pic>
      <p:sp>
        <p:nvSpPr>
          <p:cNvPr id="17"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2846C38A-E7CD-497F-A88C-0B4E4A189419}"/>
              </a:ext>
            </a:extLst>
          </p:cNvPr>
          <p:cNvSpPr>
            <a:spLocks noGrp="1"/>
          </p:cNvSpPr>
          <p:nvPr>
            <p:ph type="ctrTitle"/>
          </p:nvPr>
        </p:nvSpPr>
        <p:spPr>
          <a:xfrm>
            <a:off x="8022021" y="3231931"/>
            <a:ext cx="3852041" cy="1834056"/>
          </a:xfrm>
        </p:spPr>
        <p:txBody>
          <a:bodyPr>
            <a:normAutofit/>
          </a:bodyPr>
          <a:lstStyle/>
          <a:p>
            <a:r>
              <a:rPr lang="en-US" sz="4000"/>
              <a:t>Who we are</a:t>
            </a:r>
            <a:endParaRPr lang="en-GB" sz="4000"/>
          </a:p>
        </p:txBody>
      </p:sp>
      <p:cxnSp>
        <p:nvCxnSpPr>
          <p:cNvPr id="19" name="Straight Connector 18">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491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Rectangle 24">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Title 9">
            <a:extLst>
              <a:ext uri="{FF2B5EF4-FFF2-40B4-BE49-F238E27FC236}">
                <a16:creationId xmlns:a16="http://schemas.microsoft.com/office/drawing/2014/main" id="{6168DBCE-5DD1-4D20-9078-09405A6A3050}"/>
              </a:ext>
            </a:extLst>
          </p:cNvPr>
          <p:cNvSpPr>
            <a:spLocks noGrp="1"/>
          </p:cNvSpPr>
          <p:nvPr>
            <p:ph type="title"/>
          </p:nvPr>
        </p:nvSpPr>
        <p:spPr>
          <a:xfrm>
            <a:off x="958506" y="800392"/>
            <a:ext cx="10264697" cy="1212102"/>
          </a:xfrm>
        </p:spPr>
        <p:txBody>
          <a:bodyPr>
            <a:normAutofit/>
          </a:bodyPr>
          <a:lstStyle/>
          <a:p>
            <a:r>
              <a:rPr lang="en-GB" sz="4000" b="1">
                <a:solidFill>
                  <a:srgbClr val="FFFFFF"/>
                </a:solidFill>
                <a:latin typeface="+mn-lt"/>
              </a:rPr>
              <a:t>Janst Healthcare International Ltd</a:t>
            </a:r>
            <a:endParaRPr lang="en-KE" sz="4000" b="1">
              <a:solidFill>
                <a:srgbClr val="FFFFFF"/>
              </a:solidFill>
              <a:latin typeface="+mn-lt"/>
            </a:endParaRPr>
          </a:p>
        </p:txBody>
      </p:sp>
      <p:sp>
        <p:nvSpPr>
          <p:cNvPr id="3" name="Content Placeholder 2">
            <a:extLst>
              <a:ext uri="{FF2B5EF4-FFF2-40B4-BE49-F238E27FC236}">
                <a16:creationId xmlns:a16="http://schemas.microsoft.com/office/drawing/2014/main" id="{7DE4A899-EA6C-409D-BBB6-672124BBB036}"/>
              </a:ext>
            </a:extLst>
          </p:cNvPr>
          <p:cNvSpPr>
            <a:spLocks noGrp="1"/>
          </p:cNvSpPr>
          <p:nvPr>
            <p:ph idx="1"/>
          </p:nvPr>
        </p:nvSpPr>
        <p:spPr>
          <a:xfrm>
            <a:off x="1368637" y="2272689"/>
            <a:ext cx="9708995" cy="3567173"/>
          </a:xfrm>
        </p:spPr>
        <p:txBody>
          <a:bodyPr anchor="ctr">
            <a:normAutofit/>
          </a:bodyPr>
          <a:lstStyle/>
          <a:p>
            <a:r>
              <a:rPr lang="en-GB" sz="2000" dirty="0"/>
              <a:t>We have been in business for more than 20 years</a:t>
            </a:r>
            <a:br>
              <a:rPr lang="en-GB" sz="2000" dirty="0"/>
            </a:br>
            <a:endParaRPr lang="en-GB" sz="2000" dirty="0"/>
          </a:p>
          <a:p>
            <a:r>
              <a:rPr lang="en-GB" sz="2000" dirty="0">
                <a:cs typeface="Calibri" panose="020F0502020204030204" pitchFamily="34" charset="0"/>
              </a:rPr>
              <a:t>We offer high level and cost effective disinfectants and continuous training, education combined with 24/7 customer service to ensure optimal use of our products</a:t>
            </a:r>
            <a:br>
              <a:rPr lang="en-GB" sz="2000" dirty="0">
                <a:cs typeface="Calibri" panose="020F0502020204030204" pitchFamily="34" charset="0"/>
              </a:rPr>
            </a:br>
            <a:endParaRPr lang="en-GB" sz="2000" dirty="0">
              <a:cs typeface="Calibri" panose="020F0502020204030204" pitchFamily="34" charset="0"/>
            </a:endParaRPr>
          </a:p>
          <a:p>
            <a:r>
              <a:rPr lang="en-GB" sz="2000" dirty="0">
                <a:cs typeface="Calibri" panose="020F0502020204030204" pitchFamily="34" charset="0"/>
              </a:rPr>
              <a:t>We understand that protection of  HCWs and patients using health care facilities is of equal importance to the accuracy of data.  Therefore applying effective infection prevention control procedures is vital. HCWs working with vulnerable population need to have confidence in infection prevention and control measures put in place to ensure best practice can be delivered</a:t>
            </a:r>
            <a:endParaRPr lang="en-KE" sz="2000"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34475"/>
            <a:ext cx="12192000" cy="1123525"/>
          </a:xfrm>
          <a:prstGeom prst="rect">
            <a:avLst/>
          </a:prstGeom>
        </p:spPr>
      </p:pic>
    </p:spTree>
    <p:extLst>
      <p:ext uri="{BB962C8B-B14F-4D97-AF65-F5344CB8AC3E}">
        <p14:creationId xmlns:p14="http://schemas.microsoft.com/office/powerpoint/2010/main" val="18964758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Rectangle 18">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958506" y="800392"/>
            <a:ext cx="10264697" cy="1212102"/>
          </a:xfrm>
        </p:spPr>
        <p:txBody>
          <a:bodyPr>
            <a:normAutofit/>
          </a:bodyPr>
          <a:lstStyle/>
          <a:p>
            <a:r>
              <a:rPr lang="en-GB" sz="4000" b="1">
                <a:solidFill>
                  <a:srgbClr val="FFFFFF"/>
                </a:solidFill>
                <a:latin typeface="+mn-lt"/>
              </a:rPr>
              <a:t>Janst Healthcare International Ltd</a:t>
            </a:r>
            <a:endParaRPr lang="en-US" sz="4000" b="1">
              <a:solidFill>
                <a:srgbClr val="FFFFFF"/>
              </a:solidFill>
              <a:latin typeface="+mn-lt"/>
            </a:endParaRPr>
          </a:p>
        </p:txBody>
      </p:sp>
      <p:sp>
        <p:nvSpPr>
          <p:cNvPr id="3" name="Content Placeholder 2"/>
          <p:cNvSpPr>
            <a:spLocks noGrp="1"/>
          </p:cNvSpPr>
          <p:nvPr>
            <p:ph idx="1"/>
          </p:nvPr>
        </p:nvSpPr>
        <p:spPr>
          <a:xfrm>
            <a:off x="1441422" y="1966398"/>
            <a:ext cx="9708995" cy="3567173"/>
          </a:xfrm>
        </p:spPr>
        <p:txBody>
          <a:bodyPr anchor="ctr">
            <a:normAutofit/>
          </a:bodyPr>
          <a:lstStyle/>
          <a:p>
            <a:pPr marL="0" indent="0">
              <a:buNone/>
            </a:pPr>
            <a:endParaRPr lang="en-GB" sz="2400" dirty="0">
              <a:latin typeface="Century Gothic" panose="020B0502020202020204" pitchFamily="34" charset="0"/>
              <a:cs typeface="Calibri" panose="020F0502020204030204" pitchFamily="34" charset="0"/>
            </a:endParaRPr>
          </a:p>
          <a:p>
            <a:pPr>
              <a:buFont typeface="Wingdings" panose="05000000000000000000" pitchFamily="2" charset="2"/>
              <a:buChar char="§"/>
            </a:pPr>
            <a:r>
              <a:rPr lang="en-GB" sz="2400" dirty="0">
                <a:cs typeface="Calibri" panose="020F0502020204030204" pitchFamily="34" charset="0"/>
              </a:rPr>
              <a:t>With </a:t>
            </a:r>
            <a:r>
              <a:rPr lang="en-GB" sz="2400" dirty="0" err="1">
                <a:cs typeface="Calibri" panose="020F0502020204030204" pitchFamily="34" charset="0"/>
              </a:rPr>
              <a:t>hydroliq</a:t>
            </a:r>
            <a:r>
              <a:rPr lang="en-GB" sz="2400" dirty="0">
                <a:cs typeface="Calibri" panose="020F0502020204030204" pitchFamily="34" charset="0"/>
              </a:rPr>
              <a:t>, we can be trusted by healthcare professionals around the country to achieve their goals in public health, HCWs protection and patient safety</a:t>
            </a:r>
          </a:p>
          <a:p>
            <a:pPr marL="0" indent="0">
              <a:buNone/>
            </a:pPr>
            <a:endParaRPr lang="en-GB" sz="2400" dirty="0">
              <a:cs typeface="Calibri" panose="020F0502020204030204" pitchFamily="34" charset="0"/>
            </a:endParaRPr>
          </a:p>
          <a:p>
            <a:pPr>
              <a:buFont typeface="Wingdings" panose="05000000000000000000" pitchFamily="2" charset="2"/>
              <a:buChar char="§"/>
            </a:pPr>
            <a:r>
              <a:rPr lang="en-GB" sz="2400" dirty="0" err="1"/>
              <a:t>Hydroliq</a:t>
            </a:r>
            <a:r>
              <a:rPr lang="en-GB" sz="2400" dirty="0"/>
              <a:t> air disinfectants is the appropriate solution for air disinfection, sterilisation of equipment, room disinfection &amp;hand sanitization.  This makes it easy to achieve health and safety compliance in healthcare sectors</a:t>
            </a:r>
            <a:endParaRPr lang="en-US" sz="2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34475"/>
            <a:ext cx="12192000" cy="1123525"/>
          </a:xfrm>
          <a:prstGeom prst="rect">
            <a:avLst/>
          </a:prstGeom>
        </p:spPr>
      </p:pic>
    </p:spTree>
    <p:extLst>
      <p:ext uri="{BB962C8B-B14F-4D97-AF65-F5344CB8AC3E}">
        <p14:creationId xmlns:p14="http://schemas.microsoft.com/office/powerpoint/2010/main" val="37229013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140542" y="171920"/>
            <a:ext cx="9144000" cy="1104951"/>
          </a:xfrm>
        </p:spPr>
        <p:txBody>
          <a:bodyPr>
            <a:normAutofit/>
          </a:bodyPr>
          <a:lstStyle/>
          <a:p>
            <a:r>
              <a:rPr lang="en-US" sz="4800" b="1" dirty="0">
                <a:solidFill>
                  <a:schemeClr val="accent1">
                    <a:lumMod val="75000"/>
                  </a:schemeClr>
                </a:solidFill>
                <a:latin typeface="+mn-lt"/>
              </a:rPr>
              <a:t>OUR FLAGSHIP PRODUCTS</a:t>
            </a:r>
          </a:p>
        </p:txBody>
      </p:sp>
      <p:pic>
        <p:nvPicPr>
          <p:cNvPr id="1026" name="Picture 2" descr="Medela on Kenya&amp;#39;s #1 Online Baby Shop - Mother and Baby Shop">
            <a:extLst>
              <a:ext uri="{FF2B5EF4-FFF2-40B4-BE49-F238E27FC236}">
                <a16:creationId xmlns:a16="http://schemas.microsoft.com/office/drawing/2014/main" id="{FE515293-BE9F-7842-A69A-47F44173C472}"/>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4334795" y="1747837"/>
            <a:ext cx="2963197" cy="296319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ydroliq – Pure Water Solution">
            <a:extLst>
              <a:ext uri="{FF2B5EF4-FFF2-40B4-BE49-F238E27FC236}">
                <a16:creationId xmlns:a16="http://schemas.microsoft.com/office/drawing/2014/main" id="{9A0B541D-D9B5-3C47-B282-D1963D4333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6361" y="2092786"/>
            <a:ext cx="3581400" cy="22733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p:nvPr/>
        </p:nvPicPr>
        <p:blipFill>
          <a:blip r:embed="rId4">
            <a:extLst>
              <a:ext uri="{28A0092B-C50C-407E-A947-70E740481C1C}">
                <a14:useLocalDpi xmlns:a14="http://schemas.microsoft.com/office/drawing/2010/main" val="0"/>
              </a:ext>
            </a:extLst>
          </a:blip>
          <a:srcRect/>
          <a:stretch>
            <a:fillRect/>
          </a:stretch>
        </p:blipFill>
        <p:spPr bwMode="auto">
          <a:xfrm>
            <a:off x="484239" y="2136970"/>
            <a:ext cx="3390899" cy="723133"/>
          </a:xfrm>
          <a:prstGeom prst="rect">
            <a:avLst/>
          </a:prstGeom>
          <a:noFill/>
        </p:spPr>
      </p:pic>
      <p:sp>
        <p:nvSpPr>
          <p:cNvPr id="9" name="TextBox 8">
            <a:extLst>
              <a:ext uri="{FF2B5EF4-FFF2-40B4-BE49-F238E27FC236}">
                <a16:creationId xmlns:a16="http://schemas.microsoft.com/office/drawing/2014/main" id="{5566D6C4-2571-4D9F-AB1E-1D3C70D4CEFD}"/>
              </a:ext>
            </a:extLst>
          </p:cNvPr>
          <p:cNvSpPr txBox="1"/>
          <p:nvPr/>
        </p:nvSpPr>
        <p:spPr>
          <a:xfrm>
            <a:off x="4183381" y="5313478"/>
            <a:ext cx="3981184" cy="1077218"/>
          </a:xfrm>
          <a:prstGeom prst="rect">
            <a:avLst/>
          </a:prstGeom>
          <a:noFill/>
        </p:spPr>
        <p:txBody>
          <a:bodyPr wrap="square">
            <a:spAutoFit/>
          </a:bodyPr>
          <a:lstStyle/>
          <a:p>
            <a:pPr marL="0" indent="0" algn="just">
              <a:buNone/>
            </a:pPr>
            <a:r>
              <a:rPr lang="en-GB" sz="1600" dirty="0" err="1">
                <a:effectLst>
                  <a:outerShdw blurRad="38100" dist="38100" dir="2700000" algn="tl">
                    <a:srgbClr val="000000">
                      <a:alpha val="43137"/>
                    </a:srgbClr>
                  </a:outerShdw>
                </a:effectLst>
              </a:rPr>
              <a:t>Medela</a:t>
            </a:r>
            <a:r>
              <a:rPr lang="en-GB" sz="1600" dirty="0">
                <a:effectLst>
                  <a:outerShdw blurRad="38100" dist="38100" dir="2700000" algn="tl">
                    <a:srgbClr val="000000">
                      <a:alpha val="43137"/>
                    </a:srgbClr>
                  </a:outerShdw>
                </a:effectLst>
              </a:rPr>
              <a:t> Products</a:t>
            </a:r>
          </a:p>
          <a:p>
            <a:pPr marL="0" indent="0" algn="just">
              <a:buNone/>
            </a:pPr>
            <a:endParaRPr lang="en-GB" sz="1600" dirty="0">
              <a:effectLst>
                <a:outerShdw blurRad="38100" dist="38100" dir="2700000" algn="tl">
                  <a:srgbClr val="000000">
                    <a:alpha val="43137"/>
                  </a:srgbClr>
                </a:outerShdw>
              </a:effectLst>
            </a:endParaRPr>
          </a:p>
          <a:p>
            <a:pPr algn="just"/>
            <a:r>
              <a:rPr lang="en-GB" sz="1600" dirty="0"/>
              <a:t>Swiss-made quality breast pumps (both manual and electric and its accessories)</a:t>
            </a:r>
          </a:p>
        </p:txBody>
      </p:sp>
      <p:sp>
        <p:nvSpPr>
          <p:cNvPr id="11" name="TextBox 10">
            <a:extLst>
              <a:ext uri="{FF2B5EF4-FFF2-40B4-BE49-F238E27FC236}">
                <a16:creationId xmlns:a16="http://schemas.microsoft.com/office/drawing/2014/main" id="{54332294-001B-4444-8F71-3C968F8A17F9}"/>
              </a:ext>
            </a:extLst>
          </p:cNvPr>
          <p:cNvSpPr txBox="1"/>
          <p:nvPr/>
        </p:nvSpPr>
        <p:spPr>
          <a:xfrm>
            <a:off x="353612" y="3068831"/>
            <a:ext cx="3981184" cy="1384995"/>
          </a:xfrm>
          <a:prstGeom prst="rect">
            <a:avLst/>
          </a:prstGeom>
          <a:noFill/>
        </p:spPr>
        <p:txBody>
          <a:bodyPr wrap="square">
            <a:spAutoFit/>
          </a:bodyPr>
          <a:lstStyle/>
          <a:p>
            <a:pPr marL="0" indent="0" algn="just">
              <a:buNone/>
            </a:pPr>
            <a:r>
              <a:rPr lang="en-GB" sz="1400" dirty="0" err="1">
                <a:effectLst>
                  <a:outerShdw blurRad="38100" dist="38100" dir="2700000" algn="tl">
                    <a:srgbClr val="000000">
                      <a:alpha val="43137"/>
                    </a:srgbClr>
                  </a:outerShdw>
                </a:effectLst>
              </a:rPr>
              <a:t>Intersurgical</a:t>
            </a:r>
            <a:r>
              <a:rPr lang="en-GB" sz="1400" dirty="0">
                <a:effectLst>
                  <a:outerShdw blurRad="38100" dist="38100" dir="2700000" algn="tl">
                    <a:srgbClr val="000000">
                      <a:alpha val="43137"/>
                    </a:srgbClr>
                  </a:outerShdw>
                </a:effectLst>
              </a:rPr>
              <a:t> Products</a:t>
            </a:r>
          </a:p>
          <a:p>
            <a:pPr marL="0" indent="0" algn="just">
              <a:buNone/>
            </a:pPr>
            <a:endParaRPr lang="en-GB" sz="1400" dirty="0">
              <a:effectLst>
                <a:outerShdw blurRad="38100" dist="38100" dir="2700000" algn="tl">
                  <a:srgbClr val="000000">
                    <a:alpha val="43137"/>
                  </a:srgbClr>
                </a:outerShdw>
              </a:effectLst>
            </a:endParaRPr>
          </a:p>
          <a:p>
            <a:pPr algn="just"/>
            <a:r>
              <a:rPr lang="en-GB" sz="1400" dirty="0"/>
              <a:t>The leading supplier of respiratory care disposables, including high quality validated infection control products for </a:t>
            </a:r>
            <a:r>
              <a:rPr lang="en-GB" sz="1400" dirty="0" err="1"/>
              <a:t>ICU,theatre</a:t>
            </a:r>
            <a:r>
              <a:rPr lang="en-GB" sz="1400" dirty="0"/>
              <a:t> and other departments in the  hospital</a:t>
            </a:r>
          </a:p>
        </p:txBody>
      </p:sp>
    </p:spTree>
    <p:extLst>
      <p:ext uri="{BB962C8B-B14F-4D97-AF65-F5344CB8AC3E}">
        <p14:creationId xmlns:p14="http://schemas.microsoft.com/office/powerpoint/2010/main" val="13570729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srcRect r="14285"/>
          <a:stretch/>
        </p:blipFill>
        <p:spPr>
          <a:xfrm>
            <a:off x="2169763" y="0"/>
            <a:ext cx="10213382" cy="6703775"/>
          </a:xfrm>
          <a:prstGeom prst="rect">
            <a:avLst/>
          </a:prstGeom>
        </p:spPr>
      </p:pic>
      <p:sp>
        <p:nvSpPr>
          <p:cNvPr id="2" name="Title 1"/>
          <p:cNvSpPr>
            <a:spLocks noGrp="1"/>
          </p:cNvSpPr>
          <p:nvPr>
            <p:ph type="ctrTitle"/>
          </p:nvPr>
        </p:nvSpPr>
        <p:spPr>
          <a:xfrm>
            <a:off x="0" y="2390234"/>
            <a:ext cx="2632426" cy="930656"/>
          </a:xfrm>
        </p:spPr>
        <p:txBody>
          <a:bodyPr>
            <a:noAutofit/>
          </a:bodyPr>
          <a:lstStyle/>
          <a:p>
            <a:r>
              <a:rPr lang="en-US" sz="2800" b="1" dirty="0">
                <a:solidFill>
                  <a:schemeClr val="accent1">
                    <a:lumMod val="75000"/>
                  </a:schemeClr>
                </a:solidFill>
                <a:latin typeface="+mn-lt"/>
              </a:rPr>
              <a:t>Complete respiratory care</a:t>
            </a:r>
          </a:p>
        </p:txBody>
      </p:sp>
    </p:spTree>
    <p:extLst>
      <p:ext uri="{BB962C8B-B14F-4D97-AF65-F5344CB8AC3E}">
        <p14:creationId xmlns:p14="http://schemas.microsoft.com/office/powerpoint/2010/main" val="38687208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87830" y="261258"/>
            <a:ext cx="10829108" cy="50292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34475"/>
            <a:ext cx="12192000" cy="1123525"/>
          </a:xfrm>
          <a:prstGeom prst="rect">
            <a:avLst/>
          </a:prstGeom>
        </p:spPr>
      </p:pic>
    </p:spTree>
    <p:extLst>
      <p:ext uri="{BB962C8B-B14F-4D97-AF65-F5344CB8AC3E}">
        <p14:creationId xmlns:p14="http://schemas.microsoft.com/office/powerpoint/2010/main" val="9185567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2E5D3-3AE1-4AC6-8DDB-5DF7EA59B747}"/>
              </a:ext>
            </a:extLst>
          </p:cNvPr>
          <p:cNvSpPr>
            <a:spLocks noGrp="1"/>
          </p:cNvSpPr>
          <p:nvPr>
            <p:ph type="title"/>
          </p:nvPr>
        </p:nvSpPr>
        <p:spPr>
          <a:xfrm>
            <a:off x="470262" y="156753"/>
            <a:ext cx="11721738" cy="1685109"/>
          </a:xfrm>
        </p:spPr>
        <p:txBody>
          <a:bodyPr>
            <a:normAutofit fontScale="90000"/>
          </a:bodyPr>
          <a:lstStyle/>
          <a:p>
            <a:br>
              <a:rPr lang="de-CH" sz="2400" i="1" dirty="0">
                <a:solidFill>
                  <a:schemeClr val="accent1">
                    <a:lumMod val="75000"/>
                  </a:schemeClr>
                </a:solidFill>
                <a:latin typeface="+mn-lt"/>
                <a:ea typeface="Calibri" panose="020F0502020204030204" pitchFamily="34" charset="0"/>
              </a:rPr>
            </a:br>
            <a:r>
              <a:rPr lang="de-CH" sz="2400" i="1" dirty="0">
                <a:solidFill>
                  <a:schemeClr val="accent1">
                    <a:lumMod val="75000"/>
                  </a:schemeClr>
                </a:solidFill>
                <a:latin typeface="+mn-lt"/>
                <a:ea typeface="Calibri" panose="020F0502020204030204" pitchFamily="34" charset="0"/>
              </a:rPr>
              <a:t>B</a:t>
            </a:r>
            <a:r>
              <a:rPr lang="de-CH" sz="2400" i="1" dirty="0">
                <a:solidFill>
                  <a:schemeClr val="accent1">
                    <a:lumMod val="75000"/>
                  </a:schemeClr>
                </a:solidFill>
                <a:effectLst/>
                <a:latin typeface="+mn-lt"/>
                <a:ea typeface="Calibri" panose="020F0502020204030204" pitchFamily="34" charset="0"/>
              </a:rPr>
              <a:t>elow are</a:t>
            </a:r>
            <a:r>
              <a:rPr lang="en-US" sz="2400" i="1" dirty="0">
                <a:solidFill>
                  <a:schemeClr val="accent1">
                    <a:lumMod val="75000"/>
                  </a:schemeClr>
                </a:solidFill>
                <a:effectLst/>
                <a:latin typeface="+mn-lt"/>
                <a:ea typeface="Calibri" panose="020F0502020204030204" pitchFamily="34" charset="0"/>
              </a:rPr>
              <a:t> two very short video extracts, in order to give you an idea on how the liquid solutions are dispersed.  One is about the complete disinfection of vehicle interiors, including odor elimination (done by our customer).  The second one is illustrating how funiculars in tourist areas are using it (of course this can be used in a similar manner for many other areas of application):</a:t>
            </a:r>
            <a:r>
              <a:rPr lang="en-US" sz="2400" dirty="0">
                <a:solidFill>
                  <a:schemeClr val="accent1">
                    <a:lumMod val="75000"/>
                  </a:schemeClr>
                </a:solidFill>
                <a:effectLst/>
                <a:latin typeface="+mn-lt"/>
                <a:ea typeface="Calibri" panose="020F0502020204030204" pitchFamily="34" charset="0"/>
              </a:rPr>
              <a:t> </a:t>
            </a:r>
            <a:br>
              <a:rPr lang="en-KE" sz="1400" dirty="0">
                <a:effectLst/>
                <a:ea typeface="Calibri" panose="020F0502020204030204" pitchFamily="34" charset="0"/>
              </a:rPr>
            </a:br>
            <a:endParaRPr lang="en-KE" sz="1400" dirty="0"/>
          </a:p>
        </p:txBody>
      </p:sp>
      <p:pic>
        <p:nvPicPr>
          <p:cNvPr id="4" name="Titlis_2">
            <a:hlinkClick r:id="" action="ppaction://media"/>
            <a:extLst>
              <a:ext uri="{FF2B5EF4-FFF2-40B4-BE49-F238E27FC236}">
                <a16:creationId xmlns:a16="http://schemas.microsoft.com/office/drawing/2014/main" id="{C3C34B2A-31E5-4E32-A9CC-153D9B90978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91124" y="1841862"/>
            <a:ext cx="10809751" cy="4557373"/>
          </a:xfrm>
        </p:spPr>
      </p:pic>
    </p:spTree>
    <p:extLst>
      <p:ext uri="{BB962C8B-B14F-4D97-AF65-F5344CB8AC3E}">
        <p14:creationId xmlns:p14="http://schemas.microsoft.com/office/powerpoint/2010/main" val="2041593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6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Rectangle 19">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10612D44-EE1D-4600-A430-1B08126CE3DC}"/>
              </a:ext>
            </a:extLst>
          </p:cNvPr>
          <p:cNvSpPr>
            <a:spLocks noGrp="1"/>
          </p:cNvSpPr>
          <p:nvPr>
            <p:ph type="title"/>
          </p:nvPr>
        </p:nvSpPr>
        <p:spPr>
          <a:xfrm>
            <a:off x="958506" y="800392"/>
            <a:ext cx="10264697" cy="1212102"/>
          </a:xfrm>
        </p:spPr>
        <p:txBody>
          <a:bodyPr>
            <a:normAutofit/>
          </a:bodyPr>
          <a:lstStyle/>
          <a:p>
            <a:r>
              <a:rPr lang="en-GB" sz="4000" b="1" dirty="0">
                <a:solidFill>
                  <a:srgbClr val="FFFFFF"/>
                </a:solidFill>
                <a:latin typeface="+mn-lt"/>
              </a:rPr>
              <a:t>More videos</a:t>
            </a:r>
            <a:endParaRPr lang="en-KE" sz="4000" b="1" dirty="0">
              <a:solidFill>
                <a:srgbClr val="FFFFFF"/>
              </a:solidFill>
              <a:latin typeface="+mn-lt"/>
            </a:endParaRPr>
          </a:p>
        </p:txBody>
      </p:sp>
      <p:sp>
        <p:nvSpPr>
          <p:cNvPr id="3" name="Content Placeholder 2">
            <a:extLst>
              <a:ext uri="{FF2B5EF4-FFF2-40B4-BE49-F238E27FC236}">
                <a16:creationId xmlns:a16="http://schemas.microsoft.com/office/drawing/2014/main" id="{72DC2266-2182-4CF3-98A4-E8CF432E77B7}"/>
              </a:ext>
            </a:extLst>
          </p:cNvPr>
          <p:cNvSpPr>
            <a:spLocks noGrp="1"/>
          </p:cNvSpPr>
          <p:nvPr>
            <p:ph idx="1"/>
          </p:nvPr>
        </p:nvSpPr>
        <p:spPr>
          <a:xfrm>
            <a:off x="1367624" y="2490436"/>
            <a:ext cx="9708995" cy="3567173"/>
          </a:xfrm>
        </p:spPr>
        <p:txBody>
          <a:bodyPr anchor="ctr">
            <a:normAutofit/>
          </a:bodyPr>
          <a:lstStyle/>
          <a:p>
            <a:pPr marL="0" indent="0">
              <a:buNone/>
            </a:pPr>
            <a:r>
              <a:rPr lang="en-US" sz="2400">
                <a:effectLst/>
                <a:ea typeface="Calibri" panose="020F0502020204030204" pitchFamily="34" charset="0"/>
              </a:rPr>
              <a:t>Below is the link </a:t>
            </a:r>
            <a:r>
              <a:rPr lang="en-US" sz="2400">
                <a:ea typeface="Calibri" panose="020F0502020204030204" pitchFamily="34" charset="0"/>
              </a:rPr>
              <a:t>for </a:t>
            </a:r>
            <a:r>
              <a:rPr lang="en-US" sz="2400">
                <a:effectLst/>
                <a:ea typeface="Calibri" panose="020F0502020204030204" pitchFamily="34" charset="0"/>
              </a:rPr>
              <a:t>two more field of applications</a:t>
            </a:r>
            <a:r>
              <a:rPr lang="en-US" sz="2400">
                <a:ea typeface="Calibri" panose="020F0502020204030204" pitchFamily="34" charset="0"/>
              </a:rPr>
              <a:t>:</a:t>
            </a:r>
            <a:endParaRPr lang="en-US" sz="2400" u="sng">
              <a:effectLst/>
              <a:latin typeface="Century Gothic" panose="020B0502020202020204" pitchFamily="34" charset="0"/>
              <a:ea typeface="Calibri" panose="020F0502020204030204" pitchFamily="34" charset="0"/>
              <a:hlinkClick r:id="rId2"/>
            </a:endParaRPr>
          </a:p>
          <a:p>
            <a:pPr marL="0" indent="0">
              <a:buNone/>
            </a:pPr>
            <a:endParaRPr lang="en-US" sz="2400" u="sng">
              <a:latin typeface="Century Gothic" panose="020B0502020202020204" pitchFamily="34" charset="0"/>
              <a:ea typeface="Calibri" panose="020F0502020204030204" pitchFamily="34" charset="0"/>
              <a:hlinkClick r:id="rId2"/>
            </a:endParaRPr>
          </a:p>
          <a:p>
            <a:r>
              <a:rPr lang="en-US" sz="2400" u="sng">
                <a:effectLst/>
                <a:ea typeface="Calibri" panose="020F0502020204030204" pitchFamily="34" charset="0"/>
                <a:hlinkClick r:id="rId2"/>
              </a:rPr>
              <a:t>https://www.youtube.com/watch?v=k_amXl3nL48</a:t>
            </a:r>
            <a:endParaRPr lang="en-KE" sz="2400">
              <a:effectLst/>
              <a:ea typeface="Calibri" panose="020F0502020204030204" pitchFamily="34" charset="0"/>
            </a:endParaRPr>
          </a:p>
          <a:p>
            <a:r>
              <a:rPr lang="en-US" sz="2400" u="sng">
                <a:effectLst/>
                <a:ea typeface="Calibri" panose="020F0502020204030204" pitchFamily="34" charset="0"/>
                <a:hlinkClick r:id="rId3"/>
              </a:rPr>
              <a:t>https://www.youtube.com/watch?v=Ic6eMRBtZIU&amp;t=10s</a:t>
            </a:r>
            <a:endParaRPr lang="en-KE" sz="2400">
              <a:effectLst/>
              <a:ea typeface="Calibri" panose="020F0502020204030204" pitchFamily="34" charset="0"/>
            </a:endParaRPr>
          </a:p>
          <a:p>
            <a:pPr marL="0" indent="0">
              <a:buNone/>
            </a:pPr>
            <a:endParaRPr lang="en-KE" sz="240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34475"/>
            <a:ext cx="12192000" cy="1123525"/>
          </a:xfrm>
          <a:prstGeom prst="rect">
            <a:avLst/>
          </a:prstGeom>
        </p:spPr>
      </p:pic>
    </p:spTree>
    <p:extLst>
      <p:ext uri="{BB962C8B-B14F-4D97-AF65-F5344CB8AC3E}">
        <p14:creationId xmlns:p14="http://schemas.microsoft.com/office/powerpoint/2010/main" val="16689241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479887DF-981E-4BFF-A6B1-855A420D485F}"/>
              </a:ext>
            </a:extLst>
          </p:cNvPr>
          <p:cNvGraphicFramePr>
            <a:graphicFrameLocks noGrp="1"/>
          </p:cNvGraphicFramePr>
          <p:nvPr>
            <p:extLst>
              <p:ext uri="{D42A27DB-BD31-4B8C-83A1-F6EECF244321}">
                <p14:modId xmlns:p14="http://schemas.microsoft.com/office/powerpoint/2010/main" val="1880574234"/>
              </p:ext>
            </p:extLst>
          </p:nvPr>
        </p:nvGraphicFramePr>
        <p:xfrm>
          <a:off x="381001" y="1924809"/>
          <a:ext cx="11430000" cy="3809666"/>
        </p:xfrm>
        <a:graphic>
          <a:graphicData uri="http://schemas.openxmlformats.org/drawingml/2006/table">
            <a:tbl>
              <a:tblPr firstRow="1" firstCol="1" lastRow="1" lastCol="1" bandRow="1" bandCol="1">
                <a:tableStyleId>{5C22544A-7EE6-4342-B048-85BDC9FD1C3A}</a:tableStyleId>
              </a:tblPr>
              <a:tblGrid>
                <a:gridCol w="3055205">
                  <a:extLst>
                    <a:ext uri="{9D8B030D-6E8A-4147-A177-3AD203B41FA5}">
                      <a16:colId xmlns:a16="http://schemas.microsoft.com/office/drawing/2014/main" val="157513828"/>
                    </a:ext>
                  </a:extLst>
                </a:gridCol>
                <a:gridCol w="3464599">
                  <a:extLst>
                    <a:ext uri="{9D8B030D-6E8A-4147-A177-3AD203B41FA5}">
                      <a16:colId xmlns:a16="http://schemas.microsoft.com/office/drawing/2014/main" val="600915668"/>
                    </a:ext>
                  </a:extLst>
                </a:gridCol>
                <a:gridCol w="1769807">
                  <a:extLst>
                    <a:ext uri="{9D8B030D-6E8A-4147-A177-3AD203B41FA5}">
                      <a16:colId xmlns:a16="http://schemas.microsoft.com/office/drawing/2014/main" val="1960485191"/>
                    </a:ext>
                  </a:extLst>
                </a:gridCol>
                <a:gridCol w="3140389">
                  <a:extLst>
                    <a:ext uri="{9D8B030D-6E8A-4147-A177-3AD203B41FA5}">
                      <a16:colId xmlns:a16="http://schemas.microsoft.com/office/drawing/2014/main" val="654692130"/>
                    </a:ext>
                  </a:extLst>
                </a:gridCol>
              </a:tblGrid>
              <a:tr h="1057251">
                <a:tc>
                  <a:txBody>
                    <a:bodyPr/>
                    <a:lstStyle/>
                    <a:p>
                      <a:pPr marL="34290">
                        <a:spcBef>
                          <a:spcPts val="395"/>
                        </a:spcBef>
                        <a:spcAft>
                          <a:spcPts val="0"/>
                        </a:spcAft>
                      </a:pPr>
                      <a:r>
                        <a:rPr lang="en-US" sz="1100" dirty="0">
                          <a:effectLst/>
                        </a:rPr>
                        <a:t>Name</a:t>
                      </a:r>
                      <a:endParaRPr lang="en-KE" sz="1000" dirty="0">
                        <a:effectLst/>
                      </a:endParaRPr>
                    </a:p>
                    <a:p>
                      <a:pPr marL="34290">
                        <a:spcBef>
                          <a:spcPts val="125"/>
                        </a:spcBef>
                        <a:spcAft>
                          <a:spcPts val="0"/>
                        </a:spcAft>
                      </a:pPr>
                      <a:r>
                        <a:rPr lang="en-US" sz="1000" dirty="0">
                          <a:effectLst/>
                        </a:rPr>
                        <a:t>Purified </a:t>
                      </a:r>
                      <a:r>
                        <a:rPr lang="en-US" sz="1000" spc="20" dirty="0">
                          <a:effectLst/>
                        </a:rPr>
                        <a:t> </a:t>
                      </a:r>
                      <a:r>
                        <a:rPr lang="en-US" sz="1000" dirty="0">
                          <a:effectLst/>
                        </a:rPr>
                        <a:t>water</a:t>
                      </a:r>
                      <a:endParaRPr lang="en-KE" sz="1000" dirty="0">
                        <a:effectLst/>
                        <a:latin typeface="Times New Roman" panose="02020603050405020304" pitchFamily="18" charset="0"/>
                        <a:ea typeface="Times New Roman" panose="02020603050405020304" pitchFamily="18" charset="0"/>
                      </a:endParaRPr>
                    </a:p>
                  </a:txBody>
                  <a:tcPr marL="0" marR="0" marT="0" marB="0"/>
                </a:tc>
                <a:tc>
                  <a:txBody>
                    <a:bodyPr/>
                    <a:lstStyle/>
                    <a:p>
                      <a:pPr marL="300990">
                        <a:spcBef>
                          <a:spcPts val="360"/>
                        </a:spcBef>
                        <a:spcAft>
                          <a:spcPts val="0"/>
                        </a:spcAft>
                      </a:pPr>
                      <a:r>
                        <a:rPr lang="en-US" sz="1100" dirty="0" err="1">
                          <a:effectLst/>
                        </a:rPr>
                        <a:t>ldentificator</a:t>
                      </a:r>
                      <a:endParaRPr lang="en-KE" sz="1000" dirty="0">
                        <a:effectLst/>
                        <a:latin typeface="Times New Roman" panose="02020603050405020304" pitchFamily="18" charset="0"/>
                        <a:ea typeface="Times New Roman" panose="02020603050405020304" pitchFamily="18" charset="0"/>
                      </a:endParaRPr>
                    </a:p>
                  </a:txBody>
                  <a:tcPr marL="0" marR="0" marT="0" marB="0"/>
                </a:tc>
                <a:tc>
                  <a:txBody>
                    <a:bodyPr/>
                    <a:lstStyle/>
                    <a:p>
                      <a:pPr marL="271780">
                        <a:spcBef>
                          <a:spcPts val="360"/>
                        </a:spcBef>
                        <a:spcAft>
                          <a:spcPts val="0"/>
                        </a:spcAft>
                      </a:pPr>
                      <a:r>
                        <a:rPr lang="en-US" sz="1100" dirty="0">
                          <a:effectLst/>
                        </a:rPr>
                        <a:t>Ratio%</a:t>
                      </a:r>
                      <a:endParaRPr lang="en-KE" sz="1000" dirty="0">
                        <a:effectLst/>
                      </a:endParaRPr>
                    </a:p>
                    <a:p>
                      <a:pPr marL="271780">
                        <a:spcBef>
                          <a:spcPts val="160"/>
                        </a:spcBef>
                        <a:spcAft>
                          <a:spcPts val="0"/>
                        </a:spcAft>
                      </a:pPr>
                      <a:r>
                        <a:rPr lang="en-US" sz="1000" dirty="0">
                          <a:effectLst/>
                        </a:rPr>
                        <a:t>99.9676</a:t>
                      </a:r>
                      <a:endParaRPr lang="en-KE" sz="1000" dirty="0">
                        <a:effectLst/>
                        <a:latin typeface="Times New Roman" panose="02020603050405020304" pitchFamily="18" charset="0"/>
                        <a:ea typeface="Times New Roman" panose="02020603050405020304" pitchFamily="18" charset="0"/>
                      </a:endParaRPr>
                    </a:p>
                  </a:txBody>
                  <a:tcPr marL="0" marR="0" marT="0" marB="0"/>
                </a:tc>
                <a:tc>
                  <a:txBody>
                    <a:bodyPr/>
                    <a:lstStyle/>
                    <a:p>
                      <a:pPr marL="100965">
                        <a:spcBef>
                          <a:spcPts val="395"/>
                        </a:spcBef>
                        <a:spcAft>
                          <a:spcPts val="0"/>
                        </a:spcAft>
                      </a:pPr>
                      <a:r>
                        <a:rPr lang="en-US" sz="1100" dirty="0">
                          <a:effectLst/>
                        </a:rPr>
                        <a:t>Function</a:t>
                      </a:r>
                      <a:endParaRPr lang="en-KE" sz="1000" dirty="0">
                        <a:effectLst/>
                      </a:endParaRPr>
                    </a:p>
                    <a:p>
                      <a:pPr marL="91440">
                        <a:spcBef>
                          <a:spcPts val="125"/>
                        </a:spcBef>
                        <a:spcAft>
                          <a:spcPts val="0"/>
                        </a:spcAft>
                      </a:pPr>
                      <a:r>
                        <a:rPr lang="en-US" sz="1000" dirty="0">
                          <a:effectLst/>
                        </a:rPr>
                        <a:t>Active </a:t>
                      </a:r>
                      <a:r>
                        <a:rPr lang="en-US" sz="1000" spc="20" dirty="0">
                          <a:effectLst/>
                        </a:rPr>
                        <a:t> </a:t>
                      </a:r>
                      <a:r>
                        <a:rPr lang="en-US" sz="1000" dirty="0">
                          <a:effectLst/>
                        </a:rPr>
                        <a:t>substance</a:t>
                      </a:r>
                      <a:endParaRPr lang="en-KE" sz="1000" dirty="0">
                        <a:effectLst/>
                        <a:latin typeface="Times New Roman" panose="02020603050405020304" pitchFamily="18" charset="0"/>
                        <a:ea typeface="Times New Roman" panose="02020603050405020304" pitchFamily="18" charset="0"/>
                      </a:endParaRPr>
                    </a:p>
                  </a:txBody>
                  <a:tcPr marL="0" marR="0" marT="0" marB="0"/>
                </a:tc>
                <a:extLst>
                  <a:ext uri="{0D108BD9-81ED-4DB2-BD59-A6C34878D82A}">
                    <a16:rowId xmlns:a16="http://schemas.microsoft.com/office/drawing/2014/main" val="1313372713"/>
                  </a:ext>
                </a:extLst>
              </a:tr>
              <a:tr h="193096">
                <a:tc>
                  <a:txBody>
                    <a:bodyPr/>
                    <a:lstStyle/>
                    <a:p>
                      <a:pPr marL="34290">
                        <a:spcBef>
                          <a:spcPts val="20"/>
                        </a:spcBef>
                        <a:spcAft>
                          <a:spcPts val="0"/>
                        </a:spcAft>
                      </a:pPr>
                      <a:r>
                        <a:rPr lang="en-US" sz="1000">
                          <a:effectLst/>
                        </a:rPr>
                        <a:t>Sodium  </a:t>
                      </a:r>
                      <a:r>
                        <a:rPr lang="en-US" sz="1000" spc="-85">
                          <a:effectLst/>
                        </a:rPr>
                        <a:t> </a:t>
                      </a:r>
                      <a:r>
                        <a:rPr lang="en-US" sz="1000">
                          <a:effectLst/>
                        </a:rPr>
                        <a:t>chloride</a:t>
                      </a:r>
                      <a:endParaRPr lang="en-KE" sz="1000">
                        <a:effectLst/>
                        <a:latin typeface="Times New Roman" panose="02020603050405020304" pitchFamily="18" charset="0"/>
                        <a:ea typeface="Times New Roman" panose="02020603050405020304" pitchFamily="18" charset="0"/>
                      </a:endParaRPr>
                    </a:p>
                  </a:txBody>
                  <a:tcPr marL="0" marR="0" marT="0" marB="0"/>
                </a:tc>
                <a:tc>
                  <a:txBody>
                    <a:bodyPr/>
                    <a:lstStyle/>
                    <a:p>
                      <a:pPr marL="300990">
                        <a:spcBef>
                          <a:spcPts val="55"/>
                        </a:spcBef>
                        <a:spcAft>
                          <a:spcPts val="0"/>
                        </a:spcAft>
                      </a:pPr>
                      <a:r>
                        <a:rPr lang="en-US" sz="1000" dirty="0">
                          <a:effectLst/>
                        </a:rPr>
                        <a:t>CAS</a:t>
                      </a:r>
                      <a:r>
                        <a:rPr lang="en-US" sz="1000" spc="185" dirty="0">
                          <a:effectLst/>
                        </a:rPr>
                        <a:t> </a:t>
                      </a:r>
                      <a:r>
                        <a:rPr lang="en-US" sz="1000" dirty="0">
                          <a:effectLst/>
                        </a:rPr>
                        <a:t>No. </a:t>
                      </a:r>
                      <a:r>
                        <a:rPr lang="en-US" sz="1000" spc="85" dirty="0">
                          <a:effectLst/>
                        </a:rPr>
                        <a:t> </a:t>
                      </a:r>
                      <a:r>
                        <a:rPr lang="en-US" sz="1000" dirty="0">
                          <a:effectLst/>
                        </a:rPr>
                        <a:t>7647-14-5</a:t>
                      </a:r>
                      <a:endParaRPr lang="en-KE" sz="1000" dirty="0">
                        <a:effectLst/>
                        <a:latin typeface="Times New Roman" panose="02020603050405020304" pitchFamily="18" charset="0"/>
                        <a:ea typeface="Times New Roman" panose="02020603050405020304" pitchFamily="18" charset="0"/>
                      </a:endParaRPr>
                    </a:p>
                  </a:txBody>
                  <a:tcPr marL="0" marR="0" marT="0" marB="0"/>
                </a:tc>
                <a:tc>
                  <a:txBody>
                    <a:bodyPr/>
                    <a:lstStyle/>
                    <a:p>
                      <a:pPr marL="271780">
                        <a:spcBef>
                          <a:spcPts val="20"/>
                        </a:spcBef>
                        <a:spcAft>
                          <a:spcPts val="0"/>
                        </a:spcAft>
                      </a:pPr>
                      <a:r>
                        <a:rPr lang="en-US" sz="1000">
                          <a:effectLst/>
                        </a:rPr>
                        <a:t>0.0150</a:t>
                      </a:r>
                      <a:endParaRPr lang="en-KE" sz="1000">
                        <a:effectLst/>
                        <a:latin typeface="Times New Roman" panose="02020603050405020304" pitchFamily="18" charset="0"/>
                        <a:ea typeface="Times New Roman" panose="02020603050405020304" pitchFamily="18" charset="0"/>
                      </a:endParaRPr>
                    </a:p>
                  </a:txBody>
                  <a:tcPr marL="0" marR="0" marT="0" marB="0"/>
                </a:tc>
                <a:tc>
                  <a:txBody>
                    <a:bodyPr/>
                    <a:lstStyle/>
                    <a:p>
                      <a:pPr marL="91440">
                        <a:spcBef>
                          <a:spcPts val="55"/>
                        </a:spcBef>
                        <a:spcAft>
                          <a:spcPts val="0"/>
                        </a:spcAft>
                      </a:pPr>
                      <a:r>
                        <a:rPr lang="en-US" sz="1000">
                          <a:effectLst/>
                        </a:rPr>
                        <a:t>Active </a:t>
                      </a:r>
                      <a:r>
                        <a:rPr lang="en-US" sz="1000" spc="5">
                          <a:effectLst/>
                        </a:rPr>
                        <a:t> </a:t>
                      </a:r>
                      <a:r>
                        <a:rPr lang="en-US" sz="1000">
                          <a:effectLst/>
                        </a:rPr>
                        <a:t>substance</a:t>
                      </a:r>
                      <a:endParaRPr lang="en-KE" sz="1000">
                        <a:effectLst/>
                        <a:latin typeface="Times New Roman" panose="02020603050405020304" pitchFamily="18" charset="0"/>
                        <a:ea typeface="Times New Roman" panose="02020603050405020304" pitchFamily="18" charset="0"/>
                      </a:endParaRPr>
                    </a:p>
                  </a:txBody>
                  <a:tcPr marL="0" marR="0" marT="0" marB="0"/>
                </a:tc>
                <a:extLst>
                  <a:ext uri="{0D108BD9-81ED-4DB2-BD59-A6C34878D82A}">
                    <a16:rowId xmlns:a16="http://schemas.microsoft.com/office/drawing/2014/main" val="144342371"/>
                  </a:ext>
                </a:extLst>
              </a:tr>
              <a:tr h="187956">
                <a:tc>
                  <a:txBody>
                    <a:bodyPr/>
                    <a:lstStyle/>
                    <a:p>
                      <a:r>
                        <a:rPr lang="en-US" sz="1000">
                          <a:effectLst/>
                        </a:rPr>
                        <a:t> </a:t>
                      </a:r>
                      <a:endParaRPr lang="en-KE" sz="1000">
                        <a:effectLst/>
                        <a:latin typeface="Times New Roman" panose="02020603050405020304" pitchFamily="18" charset="0"/>
                        <a:ea typeface="Times New Roman" panose="02020603050405020304" pitchFamily="18" charset="0"/>
                      </a:endParaRPr>
                    </a:p>
                  </a:txBody>
                  <a:tcPr marL="0" marR="0" marT="0" marB="0"/>
                </a:tc>
                <a:tc>
                  <a:txBody>
                    <a:bodyPr/>
                    <a:lstStyle/>
                    <a:p>
                      <a:pPr marL="300990"/>
                      <a:r>
                        <a:rPr lang="en-US" sz="1000" dirty="0">
                          <a:effectLst/>
                        </a:rPr>
                        <a:t>EC</a:t>
                      </a:r>
                      <a:r>
                        <a:rPr lang="en-US" sz="1000" spc="135" dirty="0">
                          <a:effectLst/>
                        </a:rPr>
                        <a:t> </a:t>
                      </a:r>
                      <a:r>
                        <a:rPr lang="en-US" sz="1000" dirty="0">
                          <a:effectLst/>
                        </a:rPr>
                        <a:t>No.</a:t>
                      </a:r>
                      <a:r>
                        <a:rPr lang="en-US" sz="1000" spc="145" dirty="0">
                          <a:effectLst/>
                        </a:rPr>
                        <a:t> </a:t>
                      </a:r>
                      <a:r>
                        <a:rPr lang="en-US" sz="1000" dirty="0">
                          <a:effectLst/>
                        </a:rPr>
                        <a:t>231-598-3</a:t>
                      </a:r>
                      <a:endParaRPr lang="en-KE" sz="1000" dirty="0">
                        <a:effectLst/>
                        <a:latin typeface="Times New Roman" panose="02020603050405020304" pitchFamily="18" charset="0"/>
                        <a:ea typeface="Times New Roman" panose="02020603050405020304" pitchFamily="18" charset="0"/>
                      </a:endParaRPr>
                    </a:p>
                  </a:txBody>
                  <a:tcPr marL="0" marR="0" marT="0" marB="0"/>
                </a:tc>
                <a:tc>
                  <a:txBody>
                    <a:bodyPr/>
                    <a:lstStyle/>
                    <a:p>
                      <a:r>
                        <a:rPr lang="en-US" sz="1000">
                          <a:effectLst/>
                        </a:rPr>
                        <a:t> </a:t>
                      </a:r>
                      <a:endParaRPr lang="en-KE" sz="1000">
                        <a:effectLst/>
                        <a:latin typeface="Times New Roman" panose="02020603050405020304" pitchFamily="18" charset="0"/>
                        <a:ea typeface="Times New Roman" panose="02020603050405020304" pitchFamily="18" charset="0"/>
                      </a:endParaRPr>
                    </a:p>
                  </a:txBody>
                  <a:tcPr marL="0" marR="0" marT="0" marB="0"/>
                </a:tc>
                <a:tc>
                  <a:txBody>
                    <a:bodyPr/>
                    <a:lstStyle/>
                    <a:p>
                      <a:r>
                        <a:rPr lang="en-US" sz="1000">
                          <a:effectLst/>
                        </a:rPr>
                        <a:t> </a:t>
                      </a:r>
                      <a:endParaRPr lang="en-KE" sz="1000">
                        <a:effectLst/>
                        <a:latin typeface="Times New Roman" panose="02020603050405020304" pitchFamily="18" charset="0"/>
                        <a:ea typeface="Times New Roman" panose="02020603050405020304" pitchFamily="18" charset="0"/>
                      </a:endParaRPr>
                    </a:p>
                  </a:txBody>
                  <a:tcPr marL="0" marR="0" marT="0" marB="0"/>
                </a:tc>
                <a:extLst>
                  <a:ext uri="{0D108BD9-81ED-4DB2-BD59-A6C34878D82A}">
                    <a16:rowId xmlns:a16="http://schemas.microsoft.com/office/drawing/2014/main" val="3072560582"/>
                  </a:ext>
                </a:extLst>
              </a:tr>
              <a:tr h="193096">
                <a:tc>
                  <a:txBody>
                    <a:bodyPr/>
                    <a:lstStyle/>
                    <a:p>
                      <a:pPr marL="25400">
                        <a:spcBef>
                          <a:spcPts val="20"/>
                        </a:spcBef>
                        <a:spcAft>
                          <a:spcPts val="0"/>
                        </a:spcAft>
                      </a:pPr>
                      <a:r>
                        <a:rPr lang="en-US" sz="1000">
                          <a:effectLst/>
                        </a:rPr>
                        <a:t>Active </a:t>
                      </a:r>
                      <a:r>
                        <a:rPr lang="en-US" sz="1000" spc="70">
                          <a:effectLst/>
                        </a:rPr>
                        <a:t> </a:t>
                      </a:r>
                      <a:r>
                        <a:rPr lang="en-US" sz="1000">
                          <a:effectLst/>
                        </a:rPr>
                        <a:t>chlorine</a:t>
                      </a:r>
                      <a:endParaRPr lang="en-KE" sz="1000">
                        <a:effectLst/>
                        <a:latin typeface="Times New Roman" panose="02020603050405020304" pitchFamily="18" charset="0"/>
                        <a:ea typeface="Times New Roman" panose="02020603050405020304" pitchFamily="18" charset="0"/>
                      </a:endParaRPr>
                    </a:p>
                  </a:txBody>
                  <a:tcPr marL="0" marR="0" marT="0" marB="0"/>
                </a:tc>
                <a:tc>
                  <a:txBody>
                    <a:bodyPr/>
                    <a:lstStyle/>
                    <a:p>
                      <a:pPr marL="300990">
                        <a:spcBef>
                          <a:spcPts val="55"/>
                        </a:spcBef>
                        <a:spcAft>
                          <a:spcPts val="0"/>
                        </a:spcAft>
                      </a:pPr>
                      <a:r>
                        <a:rPr lang="en-US" sz="1000" dirty="0">
                          <a:effectLst/>
                        </a:rPr>
                        <a:t>EC</a:t>
                      </a:r>
                      <a:r>
                        <a:rPr lang="en-US" sz="1000" spc="135" dirty="0">
                          <a:effectLst/>
                        </a:rPr>
                        <a:t> </a:t>
                      </a:r>
                      <a:r>
                        <a:rPr lang="en-US" sz="1000" dirty="0">
                          <a:effectLst/>
                        </a:rPr>
                        <a:t>No.</a:t>
                      </a:r>
                      <a:r>
                        <a:rPr lang="en-US" sz="1000" spc="255" dirty="0">
                          <a:effectLst/>
                        </a:rPr>
                        <a:t> </a:t>
                      </a:r>
                      <a:r>
                        <a:rPr lang="en-US" sz="1000" dirty="0">
                          <a:effectLst/>
                        </a:rPr>
                        <a:t>100-100-0</a:t>
                      </a:r>
                      <a:endParaRPr lang="en-KE" sz="1000" dirty="0">
                        <a:effectLst/>
                        <a:latin typeface="Times New Roman" panose="02020603050405020304" pitchFamily="18" charset="0"/>
                        <a:ea typeface="Times New Roman" panose="02020603050405020304" pitchFamily="18" charset="0"/>
                      </a:endParaRPr>
                    </a:p>
                  </a:txBody>
                  <a:tcPr marL="0" marR="0" marT="0" marB="0"/>
                </a:tc>
                <a:tc>
                  <a:txBody>
                    <a:bodyPr/>
                    <a:lstStyle/>
                    <a:p>
                      <a:pPr marL="271780">
                        <a:spcBef>
                          <a:spcPts val="20"/>
                        </a:spcBef>
                        <a:spcAft>
                          <a:spcPts val="0"/>
                        </a:spcAft>
                      </a:pPr>
                      <a:r>
                        <a:rPr lang="en-US" sz="1000" dirty="0">
                          <a:effectLst/>
                        </a:rPr>
                        <a:t>0.0150</a:t>
                      </a:r>
                      <a:endParaRPr lang="en-KE" sz="1000" dirty="0">
                        <a:effectLst/>
                        <a:latin typeface="Times New Roman" panose="02020603050405020304" pitchFamily="18" charset="0"/>
                        <a:ea typeface="Times New Roman" panose="02020603050405020304" pitchFamily="18" charset="0"/>
                      </a:endParaRPr>
                    </a:p>
                  </a:txBody>
                  <a:tcPr marL="0" marR="0" marT="0" marB="0"/>
                </a:tc>
                <a:tc>
                  <a:txBody>
                    <a:bodyPr/>
                    <a:lstStyle/>
                    <a:p>
                      <a:pPr marL="100965">
                        <a:spcBef>
                          <a:spcPts val="55"/>
                        </a:spcBef>
                        <a:spcAft>
                          <a:spcPts val="0"/>
                        </a:spcAft>
                      </a:pPr>
                      <a:r>
                        <a:rPr lang="en-US" sz="1000">
                          <a:effectLst/>
                        </a:rPr>
                        <a:t>Produced </a:t>
                      </a:r>
                      <a:r>
                        <a:rPr lang="en-US" sz="1000" spc="135">
                          <a:effectLst/>
                        </a:rPr>
                        <a:t> </a:t>
                      </a:r>
                      <a:r>
                        <a:rPr lang="en-US" sz="1000">
                          <a:effectLst/>
                        </a:rPr>
                        <a:t>by</a:t>
                      </a:r>
                      <a:r>
                        <a:rPr lang="en-US" sz="1000" spc="105">
                          <a:effectLst/>
                        </a:rPr>
                        <a:t> </a:t>
                      </a:r>
                      <a:r>
                        <a:rPr lang="en-US" sz="1000">
                          <a:effectLst/>
                        </a:rPr>
                        <a:t>electrolysis</a:t>
                      </a:r>
                      <a:endParaRPr lang="en-KE" sz="1000">
                        <a:effectLst/>
                        <a:latin typeface="Times New Roman" panose="02020603050405020304" pitchFamily="18" charset="0"/>
                        <a:ea typeface="Times New Roman" panose="02020603050405020304" pitchFamily="18" charset="0"/>
                      </a:endParaRPr>
                    </a:p>
                  </a:txBody>
                  <a:tcPr marL="0" marR="0" marT="0" marB="0"/>
                </a:tc>
                <a:extLst>
                  <a:ext uri="{0D108BD9-81ED-4DB2-BD59-A6C34878D82A}">
                    <a16:rowId xmlns:a16="http://schemas.microsoft.com/office/drawing/2014/main" val="2636966231"/>
                  </a:ext>
                </a:extLst>
              </a:tr>
              <a:tr h="187956">
                <a:tc>
                  <a:txBody>
                    <a:bodyPr/>
                    <a:lstStyle/>
                    <a:p>
                      <a:r>
                        <a:rPr lang="en-US" sz="1000">
                          <a:effectLst/>
                        </a:rPr>
                        <a:t> </a:t>
                      </a:r>
                      <a:endParaRPr lang="en-KE" sz="1000">
                        <a:effectLst/>
                        <a:latin typeface="Times New Roman" panose="02020603050405020304" pitchFamily="18" charset="0"/>
                        <a:ea typeface="Times New Roman" panose="02020603050405020304" pitchFamily="18" charset="0"/>
                      </a:endParaRPr>
                    </a:p>
                  </a:txBody>
                  <a:tcPr marL="0" marR="0" marT="0" marB="0"/>
                </a:tc>
                <a:tc>
                  <a:txBody>
                    <a:bodyPr/>
                    <a:lstStyle/>
                    <a:p>
                      <a:pPr marL="300990"/>
                      <a:r>
                        <a:rPr lang="en-US" sz="1000">
                          <a:effectLst/>
                        </a:rPr>
                        <a:t>BAS</a:t>
                      </a:r>
                      <a:r>
                        <a:rPr lang="en-US" sz="1000" spc="210">
                          <a:effectLst/>
                        </a:rPr>
                        <a:t> </a:t>
                      </a:r>
                      <a:r>
                        <a:rPr lang="en-US" sz="1000">
                          <a:effectLst/>
                        </a:rPr>
                        <a:t>No.</a:t>
                      </a:r>
                      <a:r>
                        <a:rPr lang="en-US" sz="1000" spc="220">
                          <a:effectLst/>
                        </a:rPr>
                        <a:t> </a:t>
                      </a:r>
                      <a:r>
                        <a:rPr lang="en-US" sz="1000">
                          <a:effectLst/>
                        </a:rPr>
                        <a:t>1236</a:t>
                      </a:r>
                      <a:endParaRPr lang="en-KE" sz="1000">
                        <a:effectLst/>
                        <a:latin typeface="Times New Roman" panose="02020603050405020304" pitchFamily="18" charset="0"/>
                        <a:ea typeface="Times New Roman" panose="02020603050405020304" pitchFamily="18" charset="0"/>
                      </a:endParaRPr>
                    </a:p>
                  </a:txBody>
                  <a:tcPr marL="0" marR="0" marT="0" marB="0"/>
                </a:tc>
                <a:tc>
                  <a:txBody>
                    <a:bodyPr/>
                    <a:lstStyle/>
                    <a:p>
                      <a:r>
                        <a:rPr lang="en-US" sz="1000" dirty="0">
                          <a:effectLst/>
                        </a:rPr>
                        <a:t> </a:t>
                      </a:r>
                      <a:endParaRPr lang="en-KE" sz="1000" dirty="0">
                        <a:effectLst/>
                        <a:latin typeface="Times New Roman" panose="02020603050405020304" pitchFamily="18" charset="0"/>
                        <a:ea typeface="Times New Roman" panose="02020603050405020304" pitchFamily="18" charset="0"/>
                      </a:endParaRPr>
                    </a:p>
                  </a:txBody>
                  <a:tcPr marL="0" marR="0" marT="0" marB="0"/>
                </a:tc>
                <a:tc>
                  <a:txBody>
                    <a:bodyPr/>
                    <a:lstStyle/>
                    <a:p>
                      <a:pPr marL="100965"/>
                      <a:r>
                        <a:rPr lang="en-US" sz="1000">
                          <a:effectLst/>
                        </a:rPr>
                        <a:t>(production  </a:t>
                      </a:r>
                      <a:r>
                        <a:rPr lang="en-US" sz="1000" spc="90">
                          <a:effectLst/>
                        </a:rPr>
                        <a:t> </a:t>
                      </a:r>
                      <a:r>
                        <a:rPr lang="en-US" sz="1000">
                          <a:effectLst/>
                        </a:rPr>
                        <a:t>process),</a:t>
                      </a:r>
                      <a:endParaRPr lang="en-KE" sz="1000">
                        <a:effectLst/>
                        <a:latin typeface="Times New Roman" panose="02020603050405020304" pitchFamily="18" charset="0"/>
                        <a:ea typeface="Times New Roman" panose="02020603050405020304" pitchFamily="18" charset="0"/>
                      </a:endParaRPr>
                    </a:p>
                  </a:txBody>
                  <a:tcPr marL="0" marR="0" marT="0" marB="0"/>
                </a:tc>
                <a:extLst>
                  <a:ext uri="{0D108BD9-81ED-4DB2-BD59-A6C34878D82A}">
                    <a16:rowId xmlns:a16="http://schemas.microsoft.com/office/drawing/2014/main" val="1231116629"/>
                  </a:ext>
                </a:extLst>
              </a:tr>
              <a:tr h="190158">
                <a:tc>
                  <a:txBody>
                    <a:bodyPr/>
                    <a:lstStyle/>
                    <a:p>
                      <a:r>
                        <a:rPr lang="en-US" sz="1000">
                          <a:effectLst/>
                        </a:rPr>
                        <a:t> </a:t>
                      </a:r>
                      <a:endParaRPr lang="en-KE" sz="1000">
                        <a:effectLst/>
                        <a:latin typeface="Times New Roman" panose="02020603050405020304" pitchFamily="18" charset="0"/>
                        <a:ea typeface="Times New Roman" panose="02020603050405020304" pitchFamily="18" charset="0"/>
                      </a:endParaRPr>
                    </a:p>
                  </a:txBody>
                  <a:tcPr marL="0" marR="0" marT="0" marB="0"/>
                </a:tc>
                <a:tc>
                  <a:txBody>
                    <a:bodyPr/>
                    <a:lstStyle/>
                    <a:p>
                      <a:r>
                        <a:rPr lang="en-US" sz="1000">
                          <a:effectLst/>
                        </a:rPr>
                        <a:t> </a:t>
                      </a:r>
                      <a:endParaRPr lang="en-KE" sz="1000">
                        <a:effectLst/>
                        <a:latin typeface="Times New Roman" panose="02020603050405020304" pitchFamily="18" charset="0"/>
                        <a:ea typeface="Times New Roman" panose="02020603050405020304" pitchFamily="18" charset="0"/>
                      </a:endParaRPr>
                    </a:p>
                  </a:txBody>
                  <a:tcPr marL="0" marR="0" marT="0" marB="0"/>
                </a:tc>
                <a:tc>
                  <a:txBody>
                    <a:bodyPr/>
                    <a:lstStyle/>
                    <a:p>
                      <a:r>
                        <a:rPr lang="en-US" sz="1000" dirty="0">
                          <a:effectLst/>
                        </a:rPr>
                        <a:t> </a:t>
                      </a:r>
                      <a:endParaRPr lang="en-KE" sz="1000" dirty="0">
                        <a:effectLst/>
                        <a:latin typeface="Times New Roman" panose="02020603050405020304" pitchFamily="18" charset="0"/>
                        <a:ea typeface="Times New Roman" panose="02020603050405020304" pitchFamily="18" charset="0"/>
                      </a:endParaRPr>
                    </a:p>
                  </a:txBody>
                  <a:tcPr marL="0" marR="0" marT="0" marB="0"/>
                </a:tc>
                <a:tc>
                  <a:txBody>
                    <a:bodyPr/>
                    <a:lstStyle/>
                    <a:p>
                      <a:pPr marL="100965">
                        <a:spcBef>
                          <a:spcPts val="20"/>
                        </a:spcBef>
                        <a:spcAft>
                          <a:spcPts val="0"/>
                        </a:spcAft>
                      </a:pPr>
                      <a:r>
                        <a:rPr lang="en-US" sz="1000" dirty="0">
                          <a:effectLst/>
                        </a:rPr>
                        <a:t>not</a:t>
                      </a:r>
                      <a:r>
                        <a:rPr lang="en-US" sz="1000" spc="135" dirty="0">
                          <a:effectLst/>
                        </a:rPr>
                        <a:t> </a:t>
                      </a:r>
                      <a:r>
                        <a:rPr lang="en-US" sz="1000" dirty="0">
                          <a:effectLst/>
                        </a:rPr>
                        <a:t>active  </a:t>
                      </a:r>
                      <a:r>
                        <a:rPr lang="en-US" sz="1000" spc="-130" dirty="0">
                          <a:effectLst/>
                        </a:rPr>
                        <a:t> </a:t>
                      </a:r>
                      <a:r>
                        <a:rPr lang="en-US" sz="1000" dirty="0">
                          <a:effectLst/>
                        </a:rPr>
                        <a:t>substance</a:t>
                      </a:r>
                      <a:endParaRPr lang="en-KE" sz="1000" dirty="0">
                        <a:effectLst/>
                        <a:latin typeface="Times New Roman" panose="02020603050405020304" pitchFamily="18" charset="0"/>
                        <a:ea typeface="Times New Roman" panose="02020603050405020304" pitchFamily="18" charset="0"/>
                      </a:endParaRPr>
                    </a:p>
                  </a:txBody>
                  <a:tcPr marL="0" marR="0" marT="0" marB="0"/>
                </a:tc>
                <a:extLst>
                  <a:ext uri="{0D108BD9-81ED-4DB2-BD59-A6C34878D82A}">
                    <a16:rowId xmlns:a16="http://schemas.microsoft.com/office/drawing/2014/main" val="1454604307"/>
                  </a:ext>
                </a:extLst>
              </a:tr>
              <a:tr h="187956">
                <a:tc>
                  <a:txBody>
                    <a:bodyPr/>
                    <a:lstStyle/>
                    <a:p>
                      <a:pPr marL="34290">
                        <a:spcBef>
                          <a:spcPts val="20"/>
                        </a:spcBef>
                        <a:spcAft>
                          <a:spcPts val="0"/>
                        </a:spcAft>
                      </a:pPr>
                      <a:r>
                        <a:rPr lang="en-US" sz="1000">
                          <a:effectLst/>
                        </a:rPr>
                        <a:t>Sodium  </a:t>
                      </a:r>
                      <a:r>
                        <a:rPr lang="en-US" sz="1000" spc="-85">
                          <a:effectLst/>
                        </a:rPr>
                        <a:t> </a:t>
                      </a:r>
                      <a:r>
                        <a:rPr lang="en-US" sz="1000">
                          <a:effectLst/>
                        </a:rPr>
                        <a:t>hypochlorite</a:t>
                      </a:r>
                      <a:endParaRPr lang="en-KE" sz="1000">
                        <a:effectLst/>
                        <a:latin typeface="Times New Roman" panose="02020603050405020304" pitchFamily="18" charset="0"/>
                        <a:ea typeface="Times New Roman" panose="02020603050405020304" pitchFamily="18" charset="0"/>
                      </a:endParaRPr>
                    </a:p>
                  </a:txBody>
                  <a:tcPr marL="0" marR="0" marT="0" marB="0"/>
                </a:tc>
                <a:tc>
                  <a:txBody>
                    <a:bodyPr/>
                    <a:lstStyle/>
                    <a:p>
                      <a:pPr marL="300990">
                        <a:spcBef>
                          <a:spcPts val="20"/>
                        </a:spcBef>
                        <a:spcAft>
                          <a:spcPts val="0"/>
                        </a:spcAft>
                      </a:pPr>
                      <a:r>
                        <a:rPr lang="en-US" sz="1000">
                          <a:effectLst/>
                        </a:rPr>
                        <a:t>CAS</a:t>
                      </a:r>
                      <a:r>
                        <a:rPr lang="en-US" sz="1000" spc="185">
                          <a:effectLst/>
                        </a:rPr>
                        <a:t> </a:t>
                      </a:r>
                      <a:r>
                        <a:rPr lang="en-US" sz="1000">
                          <a:effectLst/>
                        </a:rPr>
                        <a:t>No. </a:t>
                      </a:r>
                      <a:r>
                        <a:rPr lang="en-US" sz="1000" spc="85">
                          <a:effectLst/>
                        </a:rPr>
                        <a:t> </a:t>
                      </a:r>
                      <a:r>
                        <a:rPr lang="en-US" sz="1000">
                          <a:effectLst/>
                        </a:rPr>
                        <a:t>7681-52-9</a:t>
                      </a:r>
                      <a:endParaRPr lang="en-KE" sz="1000">
                        <a:effectLst/>
                        <a:latin typeface="Times New Roman" panose="02020603050405020304" pitchFamily="18" charset="0"/>
                        <a:ea typeface="Times New Roman" panose="02020603050405020304" pitchFamily="18" charset="0"/>
                      </a:endParaRPr>
                    </a:p>
                  </a:txBody>
                  <a:tcPr marL="0" marR="0" marT="0" marB="0"/>
                </a:tc>
                <a:tc>
                  <a:txBody>
                    <a:bodyPr/>
                    <a:lstStyle/>
                    <a:p>
                      <a:pPr marL="271780">
                        <a:spcBef>
                          <a:spcPts val="20"/>
                        </a:spcBef>
                        <a:spcAft>
                          <a:spcPts val="0"/>
                        </a:spcAft>
                      </a:pPr>
                      <a:r>
                        <a:rPr lang="en-US" sz="1000" dirty="0">
                          <a:effectLst/>
                        </a:rPr>
                        <a:t>0.0012</a:t>
                      </a:r>
                      <a:endParaRPr lang="en-KE" sz="1000" dirty="0">
                        <a:effectLst/>
                        <a:latin typeface="Times New Roman" panose="02020603050405020304" pitchFamily="18" charset="0"/>
                        <a:ea typeface="Times New Roman" panose="02020603050405020304" pitchFamily="18" charset="0"/>
                      </a:endParaRPr>
                    </a:p>
                  </a:txBody>
                  <a:tcPr marL="0" marR="0" marT="0" marB="0"/>
                </a:tc>
                <a:tc>
                  <a:txBody>
                    <a:bodyPr/>
                    <a:lstStyle/>
                    <a:p>
                      <a:pPr marL="100965">
                        <a:spcBef>
                          <a:spcPts val="20"/>
                        </a:spcBef>
                        <a:spcAft>
                          <a:spcPts val="0"/>
                        </a:spcAft>
                      </a:pPr>
                      <a:r>
                        <a:rPr lang="en-US" sz="1000">
                          <a:effectLst/>
                        </a:rPr>
                        <a:t>Produced </a:t>
                      </a:r>
                      <a:r>
                        <a:rPr lang="en-US" sz="1000" spc="135">
                          <a:effectLst/>
                        </a:rPr>
                        <a:t> </a:t>
                      </a:r>
                      <a:r>
                        <a:rPr lang="en-US" sz="1000">
                          <a:effectLst/>
                        </a:rPr>
                        <a:t>by</a:t>
                      </a:r>
                      <a:r>
                        <a:rPr lang="en-US" sz="1000" spc="110">
                          <a:effectLst/>
                        </a:rPr>
                        <a:t> </a:t>
                      </a:r>
                      <a:r>
                        <a:rPr lang="en-US" sz="1000">
                          <a:effectLst/>
                        </a:rPr>
                        <a:t>electrolysis</a:t>
                      </a:r>
                      <a:endParaRPr lang="en-KE" sz="1000">
                        <a:effectLst/>
                        <a:latin typeface="Times New Roman" panose="02020603050405020304" pitchFamily="18" charset="0"/>
                        <a:ea typeface="Times New Roman" panose="02020603050405020304" pitchFamily="18" charset="0"/>
                      </a:endParaRPr>
                    </a:p>
                  </a:txBody>
                  <a:tcPr marL="0" marR="0" marT="0" marB="0"/>
                </a:tc>
                <a:extLst>
                  <a:ext uri="{0D108BD9-81ED-4DB2-BD59-A6C34878D82A}">
                    <a16:rowId xmlns:a16="http://schemas.microsoft.com/office/drawing/2014/main" val="1103157492"/>
                  </a:ext>
                </a:extLst>
              </a:tr>
              <a:tr h="428662">
                <a:tc>
                  <a:txBody>
                    <a:bodyPr/>
                    <a:lstStyle/>
                    <a:p>
                      <a:r>
                        <a:rPr lang="en-US" sz="1000" dirty="0">
                          <a:effectLst/>
                        </a:rPr>
                        <a:t> </a:t>
                      </a:r>
                      <a:endParaRPr lang="en-KE" sz="1000" dirty="0">
                        <a:effectLst/>
                        <a:latin typeface="Times New Roman" panose="02020603050405020304" pitchFamily="18" charset="0"/>
                        <a:ea typeface="Times New Roman" panose="02020603050405020304" pitchFamily="18" charset="0"/>
                      </a:endParaRPr>
                    </a:p>
                  </a:txBody>
                  <a:tcPr marL="0" marR="0" marT="0" marB="0"/>
                </a:tc>
                <a:tc>
                  <a:txBody>
                    <a:bodyPr/>
                    <a:lstStyle/>
                    <a:p>
                      <a:pPr marL="300990"/>
                      <a:r>
                        <a:rPr lang="en-US" sz="1000">
                          <a:effectLst/>
                        </a:rPr>
                        <a:t>EC</a:t>
                      </a:r>
                      <a:r>
                        <a:rPr lang="en-US" sz="1000" spc="135">
                          <a:effectLst/>
                        </a:rPr>
                        <a:t> </a:t>
                      </a:r>
                      <a:r>
                        <a:rPr lang="en-US" sz="1000">
                          <a:effectLst/>
                        </a:rPr>
                        <a:t>No.</a:t>
                      </a:r>
                      <a:r>
                        <a:rPr lang="en-US" sz="1000" spc="180">
                          <a:effectLst/>
                        </a:rPr>
                        <a:t> </a:t>
                      </a:r>
                      <a:r>
                        <a:rPr lang="en-US" sz="1000">
                          <a:effectLst/>
                        </a:rPr>
                        <a:t>231-668-3</a:t>
                      </a:r>
                      <a:endParaRPr lang="en-KE" sz="1000">
                        <a:effectLst/>
                        <a:latin typeface="Times New Roman" panose="02020603050405020304" pitchFamily="18" charset="0"/>
                        <a:ea typeface="Times New Roman" panose="02020603050405020304" pitchFamily="18" charset="0"/>
                      </a:endParaRPr>
                    </a:p>
                  </a:txBody>
                  <a:tcPr marL="0" marR="0" marT="0" marB="0"/>
                </a:tc>
                <a:tc>
                  <a:txBody>
                    <a:bodyPr/>
                    <a:lstStyle/>
                    <a:p>
                      <a:r>
                        <a:rPr lang="en-US" sz="1000">
                          <a:effectLst/>
                        </a:rPr>
                        <a:t> </a:t>
                      </a:r>
                      <a:endParaRPr lang="en-KE" sz="1000">
                        <a:effectLst/>
                        <a:latin typeface="Times New Roman" panose="02020603050405020304" pitchFamily="18" charset="0"/>
                        <a:ea typeface="Times New Roman" panose="02020603050405020304" pitchFamily="18" charset="0"/>
                      </a:endParaRPr>
                    </a:p>
                  </a:txBody>
                  <a:tcPr marL="0" marR="0" marT="0" marB="0"/>
                </a:tc>
                <a:tc>
                  <a:txBody>
                    <a:bodyPr/>
                    <a:lstStyle/>
                    <a:p>
                      <a:pPr marL="100965" marR="207645">
                        <a:lnSpc>
                          <a:spcPct val="106000"/>
                        </a:lnSpc>
                        <a:spcBef>
                          <a:spcPts val="35"/>
                        </a:spcBef>
                        <a:spcAft>
                          <a:spcPts val="0"/>
                        </a:spcAft>
                      </a:pPr>
                      <a:r>
                        <a:rPr lang="en-US" sz="1000" dirty="0">
                          <a:effectLst/>
                        </a:rPr>
                        <a:t>(production   </a:t>
                      </a:r>
                      <a:r>
                        <a:rPr lang="en-US" sz="1000" spc="30" dirty="0">
                          <a:effectLst/>
                        </a:rPr>
                        <a:t> </a:t>
                      </a:r>
                      <a:r>
                        <a:rPr lang="en-US" sz="1000" dirty="0">
                          <a:effectLst/>
                        </a:rPr>
                        <a:t>process), not</a:t>
                      </a:r>
                      <a:r>
                        <a:rPr lang="en-US" sz="1000" spc="135" dirty="0">
                          <a:effectLst/>
                        </a:rPr>
                        <a:t> </a:t>
                      </a:r>
                      <a:r>
                        <a:rPr lang="en-US" sz="1000" dirty="0">
                          <a:effectLst/>
                        </a:rPr>
                        <a:t>active  substance</a:t>
                      </a:r>
                      <a:endParaRPr lang="en-KE" sz="1000" dirty="0">
                        <a:effectLst/>
                        <a:latin typeface="Times New Roman" panose="02020603050405020304" pitchFamily="18" charset="0"/>
                        <a:ea typeface="Times New Roman" panose="02020603050405020304" pitchFamily="18" charset="0"/>
                      </a:endParaRPr>
                    </a:p>
                  </a:txBody>
                  <a:tcPr marL="0" marR="0" marT="0" marB="0"/>
                </a:tc>
                <a:extLst>
                  <a:ext uri="{0D108BD9-81ED-4DB2-BD59-A6C34878D82A}">
                    <a16:rowId xmlns:a16="http://schemas.microsoft.com/office/drawing/2014/main" val="202901553"/>
                  </a:ext>
                </a:extLst>
              </a:tr>
              <a:tr h="193096">
                <a:tc>
                  <a:txBody>
                    <a:bodyPr/>
                    <a:lstStyle/>
                    <a:p>
                      <a:pPr marL="34290">
                        <a:spcBef>
                          <a:spcPts val="20"/>
                        </a:spcBef>
                        <a:spcAft>
                          <a:spcPts val="0"/>
                        </a:spcAft>
                      </a:pPr>
                      <a:r>
                        <a:rPr lang="en-US" sz="1000">
                          <a:effectLst/>
                        </a:rPr>
                        <a:t>Hypochlorus </a:t>
                      </a:r>
                      <a:r>
                        <a:rPr lang="en-US" sz="1000" spc="260">
                          <a:effectLst/>
                        </a:rPr>
                        <a:t> </a:t>
                      </a:r>
                      <a:r>
                        <a:rPr lang="en-US" sz="1000">
                          <a:effectLst/>
                        </a:rPr>
                        <a:t>acid</a:t>
                      </a:r>
                      <a:endParaRPr lang="en-KE" sz="1000">
                        <a:effectLst/>
                        <a:latin typeface="Times New Roman" panose="02020603050405020304" pitchFamily="18" charset="0"/>
                        <a:ea typeface="Times New Roman" panose="02020603050405020304" pitchFamily="18" charset="0"/>
                      </a:endParaRPr>
                    </a:p>
                  </a:txBody>
                  <a:tcPr marL="0" marR="0" marT="0" marB="0"/>
                </a:tc>
                <a:tc>
                  <a:txBody>
                    <a:bodyPr/>
                    <a:lstStyle/>
                    <a:p>
                      <a:pPr marL="300990">
                        <a:spcBef>
                          <a:spcPts val="55"/>
                        </a:spcBef>
                        <a:spcAft>
                          <a:spcPts val="0"/>
                        </a:spcAft>
                      </a:pPr>
                      <a:r>
                        <a:rPr lang="en-US" sz="1000">
                          <a:effectLst/>
                        </a:rPr>
                        <a:t>CAS</a:t>
                      </a:r>
                      <a:r>
                        <a:rPr lang="en-US" sz="1000" spc="225">
                          <a:effectLst/>
                        </a:rPr>
                        <a:t> </a:t>
                      </a:r>
                      <a:r>
                        <a:rPr lang="en-US" sz="1000">
                          <a:effectLst/>
                        </a:rPr>
                        <a:t>No.</a:t>
                      </a:r>
                      <a:r>
                        <a:rPr lang="en-US" sz="1000" spc="145">
                          <a:effectLst/>
                        </a:rPr>
                        <a:t> </a:t>
                      </a:r>
                      <a:r>
                        <a:rPr lang="en-US" sz="1000">
                          <a:effectLst/>
                        </a:rPr>
                        <a:t>7790-92-3</a:t>
                      </a:r>
                      <a:endParaRPr lang="en-KE" sz="1000">
                        <a:effectLst/>
                        <a:latin typeface="Times New Roman" panose="02020603050405020304" pitchFamily="18" charset="0"/>
                        <a:ea typeface="Times New Roman" panose="02020603050405020304" pitchFamily="18" charset="0"/>
                      </a:endParaRPr>
                    </a:p>
                  </a:txBody>
                  <a:tcPr marL="0" marR="0" marT="0" marB="0"/>
                </a:tc>
                <a:tc>
                  <a:txBody>
                    <a:bodyPr/>
                    <a:lstStyle/>
                    <a:p>
                      <a:pPr marL="271780">
                        <a:spcBef>
                          <a:spcPts val="55"/>
                        </a:spcBef>
                        <a:spcAft>
                          <a:spcPts val="0"/>
                        </a:spcAft>
                      </a:pPr>
                      <a:r>
                        <a:rPr lang="en-US" sz="1000">
                          <a:effectLst/>
                        </a:rPr>
                        <a:t>0.0009</a:t>
                      </a:r>
                      <a:endParaRPr lang="en-KE" sz="1000">
                        <a:effectLst/>
                        <a:latin typeface="Times New Roman" panose="02020603050405020304" pitchFamily="18" charset="0"/>
                        <a:ea typeface="Times New Roman" panose="02020603050405020304" pitchFamily="18" charset="0"/>
                      </a:endParaRPr>
                    </a:p>
                  </a:txBody>
                  <a:tcPr marL="0" marR="0" marT="0" marB="0"/>
                </a:tc>
                <a:tc>
                  <a:txBody>
                    <a:bodyPr/>
                    <a:lstStyle/>
                    <a:p>
                      <a:pPr marL="100965">
                        <a:spcBef>
                          <a:spcPts val="55"/>
                        </a:spcBef>
                        <a:spcAft>
                          <a:spcPts val="0"/>
                        </a:spcAft>
                      </a:pPr>
                      <a:r>
                        <a:rPr lang="en-US" sz="1000" dirty="0">
                          <a:effectLst/>
                        </a:rPr>
                        <a:t>Produced </a:t>
                      </a:r>
                      <a:r>
                        <a:rPr lang="en-US" sz="1000" spc="170" dirty="0">
                          <a:effectLst/>
                        </a:rPr>
                        <a:t> </a:t>
                      </a:r>
                      <a:r>
                        <a:rPr lang="en-US" sz="1000" dirty="0">
                          <a:effectLst/>
                        </a:rPr>
                        <a:t>by</a:t>
                      </a:r>
                      <a:r>
                        <a:rPr lang="en-US" sz="1000" spc="70" dirty="0">
                          <a:effectLst/>
                        </a:rPr>
                        <a:t> </a:t>
                      </a:r>
                      <a:r>
                        <a:rPr lang="en-US" sz="1000" dirty="0">
                          <a:effectLst/>
                        </a:rPr>
                        <a:t>electrolysis</a:t>
                      </a:r>
                      <a:endParaRPr lang="en-KE" sz="1000" dirty="0">
                        <a:effectLst/>
                        <a:latin typeface="Times New Roman" panose="02020603050405020304" pitchFamily="18" charset="0"/>
                        <a:ea typeface="Times New Roman" panose="02020603050405020304" pitchFamily="18" charset="0"/>
                      </a:endParaRPr>
                    </a:p>
                  </a:txBody>
                  <a:tcPr marL="0" marR="0" marT="0" marB="0"/>
                </a:tc>
                <a:extLst>
                  <a:ext uri="{0D108BD9-81ED-4DB2-BD59-A6C34878D82A}">
                    <a16:rowId xmlns:a16="http://schemas.microsoft.com/office/drawing/2014/main" val="900552569"/>
                  </a:ext>
                </a:extLst>
              </a:tr>
              <a:tr h="187956">
                <a:tc>
                  <a:txBody>
                    <a:bodyPr/>
                    <a:lstStyle/>
                    <a:p>
                      <a:r>
                        <a:rPr lang="en-US" sz="1000">
                          <a:effectLst/>
                        </a:rPr>
                        <a:t> </a:t>
                      </a:r>
                      <a:endParaRPr lang="en-KE" sz="1000">
                        <a:effectLst/>
                        <a:latin typeface="Times New Roman" panose="02020603050405020304" pitchFamily="18" charset="0"/>
                        <a:ea typeface="Times New Roman" panose="02020603050405020304" pitchFamily="18" charset="0"/>
                      </a:endParaRPr>
                    </a:p>
                  </a:txBody>
                  <a:tcPr marL="0" marR="0" marT="0" marB="0"/>
                </a:tc>
                <a:tc>
                  <a:txBody>
                    <a:bodyPr/>
                    <a:lstStyle/>
                    <a:p>
                      <a:pPr marL="300990"/>
                      <a:r>
                        <a:rPr lang="en-US" sz="1000" dirty="0">
                          <a:effectLst/>
                        </a:rPr>
                        <a:t>EC</a:t>
                      </a:r>
                      <a:r>
                        <a:rPr lang="en-US" sz="1000" spc="170" dirty="0">
                          <a:effectLst/>
                        </a:rPr>
                        <a:t> </a:t>
                      </a:r>
                      <a:r>
                        <a:rPr lang="en-US" sz="1000" dirty="0">
                          <a:effectLst/>
                        </a:rPr>
                        <a:t>No.</a:t>
                      </a:r>
                      <a:r>
                        <a:rPr lang="en-US" sz="1000" spc="145" dirty="0">
                          <a:effectLst/>
                        </a:rPr>
                        <a:t> </a:t>
                      </a:r>
                      <a:r>
                        <a:rPr lang="en-US" sz="1000" dirty="0">
                          <a:effectLst/>
                        </a:rPr>
                        <a:t>232-232-5</a:t>
                      </a:r>
                      <a:endParaRPr lang="en-KE" sz="1000" dirty="0">
                        <a:effectLst/>
                        <a:latin typeface="Times New Roman" panose="02020603050405020304" pitchFamily="18" charset="0"/>
                        <a:ea typeface="Times New Roman" panose="02020603050405020304" pitchFamily="18" charset="0"/>
                      </a:endParaRPr>
                    </a:p>
                  </a:txBody>
                  <a:tcPr marL="0" marR="0" marT="0" marB="0"/>
                </a:tc>
                <a:tc>
                  <a:txBody>
                    <a:bodyPr/>
                    <a:lstStyle/>
                    <a:p>
                      <a:r>
                        <a:rPr lang="en-US" sz="1000">
                          <a:effectLst/>
                        </a:rPr>
                        <a:t> </a:t>
                      </a:r>
                      <a:endParaRPr lang="en-KE" sz="1000">
                        <a:effectLst/>
                        <a:latin typeface="Times New Roman" panose="02020603050405020304" pitchFamily="18" charset="0"/>
                        <a:ea typeface="Times New Roman" panose="02020603050405020304" pitchFamily="18" charset="0"/>
                      </a:endParaRPr>
                    </a:p>
                  </a:txBody>
                  <a:tcPr marL="0" marR="0" marT="0" marB="0"/>
                </a:tc>
                <a:tc>
                  <a:txBody>
                    <a:bodyPr/>
                    <a:lstStyle/>
                    <a:p>
                      <a:pPr marL="100965"/>
                      <a:r>
                        <a:rPr lang="en-US" sz="1000" dirty="0">
                          <a:effectLst/>
                        </a:rPr>
                        <a:t>(production  </a:t>
                      </a:r>
                      <a:r>
                        <a:rPr lang="en-US" sz="1000" spc="60" dirty="0">
                          <a:effectLst/>
                        </a:rPr>
                        <a:t> </a:t>
                      </a:r>
                      <a:r>
                        <a:rPr lang="en-US" sz="1000" dirty="0">
                          <a:effectLst/>
                        </a:rPr>
                        <a:t>process),</a:t>
                      </a:r>
                      <a:endParaRPr lang="en-KE" sz="1000" dirty="0">
                        <a:effectLst/>
                        <a:latin typeface="Times New Roman" panose="02020603050405020304" pitchFamily="18" charset="0"/>
                        <a:ea typeface="Times New Roman" panose="02020603050405020304" pitchFamily="18" charset="0"/>
                      </a:endParaRPr>
                    </a:p>
                  </a:txBody>
                  <a:tcPr marL="0" marR="0" marT="0" marB="0"/>
                </a:tc>
                <a:extLst>
                  <a:ext uri="{0D108BD9-81ED-4DB2-BD59-A6C34878D82A}">
                    <a16:rowId xmlns:a16="http://schemas.microsoft.com/office/drawing/2014/main" val="954689128"/>
                  </a:ext>
                </a:extLst>
              </a:tr>
              <a:tr h="190158">
                <a:tc>
                  <a:txBody>
                    <a:bodyPr/>
                    <a:lstStyle/>
                    <a:p>
                      <a:r>
                        <a:rPr lang="en-US" sz="1000">
                          <a:effectLst/>
                        </a:rPr>
                        <a:t> </a:t>
                      </a:r>
                      <a:endParaRPr lang="en-KE" sz="1000">
                        <a:effectLst/>
                        <a:latin typeface="Times New Roman" panose="02020603050405020304" pitchFamily="18" charset="0"/>
                        <a:ea typeface="Times New Roman" panose="02020603050405020304" pitchFamily="18" charset="0"/>
                      </a:endParaRPr>
                    </a:p>
                  </a:txBody>
                  <a:tcPr marL="0" marR="0" marT="0" marB="0"/>
                </a:tc>
                <a:tc>
                  <a:txBody>
                    <a:bodyPr/>
                    <a:lstStyle/>
                    <a:p>
                      <a:r>
                        <a:rPr lang="en-US" sz="1000">
                          <a:effectLst/>
                        </a:rPr>
                        <a:t> </a:t>
                      </a:r>
                      <a:endParaRPr lang="en-KE" sz="1000">
                        <a:effectLst/>
                        <a:latin typeface="Times New Roman" panose="02020603050405020304" pitchFamily="18" charset="0"/>
                        <a:ea typeface="Times New Roman" panose="02020603050405020304" pitchFamily="18" charset="0"/>
                      </a:endParaRPr>
                    </a:p>
                  </a:txBody>
                  <a:tcPr marL="0" marR="0" marT="0" marB="0"/>
                </a:tc>
                <a:tc>
                  <a:txBody>
                    <a:bodyPr/>
                    <a:lstStyle/>
                    <a:p>
                      <a:r>
                        <a:rPr lang="en-US" sz="1000">
                          <a:effectLst/>
                        </a:rPr>
                        <a:t> </a:t>
                      </a:r>
                      <a:endParaRPr lang="en-KE" sz="1000">
                        <a:effectLst/>
                        <a:latin typeface="Times New Roman" panose="02020603050405020304" pitchFamily="18" charset="0"/>
                        <a:ea typeface="Times New Roman" panose="02020603050405020304" pitchFamily="18" charset="0"/>
                      </a:endParaRPr>
                    </a:p>
                  </a:txBody>
                  <a:tcPr marL="0" marR="0" marT="0" marB="0"/>
                </a:tc>
                <a:tc>
                  <a:txBody>
                    <a:bodyPr/>
                    <a:lstStyle/>
                    <a:p>
                      <a:pPr marL="100965">
                        <a:spcBef>
                          <a:spcPts val="20"/>
                        </a:spcBef>
                        <a:spcAft>
                          <a:spcPts val="0"/>
                        </a:spcAft>
                      </a:pPr>
                      <a:r>
                        <a:rPr lang="en-US" sz="1000" dirty="0">
                          <a:effectLst/>
                        </a:rPr>
                        <a:t>not</a:t>
                      </a:r>
                      <a:r>
                        <a:rPr lang="en-US" sz="1000" spc="135" dirty="0">
                          <a:effectLst/>
                        </a:rPr>
                        <a:t> </a:t>
                      </a:r>
                      <a:r>
                        <a:rPr lang="en-US" sz="1000" dirty="0">
                          <a:effectLst/>
                        </a:rPr>
                        <a:t>active  substance</a:t>
                      </a:r>
                      <a:endParaRPr lang="en-KE" sz="1000" dirty="0">
                        <a:effectLst/>
                        <a:latin typeface="Times New Roman" panose="02020603050405020304" pitchFamily="18" charset="0"/>
                        <a:ea typeface="Times New Roman" panose="02020603050405020304" pitchFamily="18" charset="0"/>
                      </a:endParaRPr>
                    </a:p>
                  </a:txBody>
                  <a:tcPr marL="0" marR="0" marT="0" marB="0"/>
                </a:tc>
                <a:extLst>
                  <a:ext uri="{0D108BD9-81ED-4DB2-BD59-A6C34878D82A}">
                    <a16:rowId xmlns:a16="http://schemas.microsoft.com/office/drawing/2014/main" val="2349606647"/>
                  </a:ext>
                </a:extLst>
              </a:tr>
              <a:tr h="187956">
                <a:tc>
                  <a:txBody>
                    <a:bodyPr/>
                    <a:lstStyle/>
                    <a:p>
                      <a:pPr marL="34290">
                        <a:spcBef>
                          <a:spcPts val="20"/>
                        </a:spcBef>
                        <a:spcAft>
                          <a:spcPts val="0"/>
                        </a:spcAft>
                      </a:pPr>
                      <a:r>
                        <a:rPr lang="en-US" sz="1000">
                          <a:effectLst/>
                        </a:rPr>
                        <a:t>Chlorine</a:t>
                      </a:r>
                      <a:endParaRPr lang="en-KE" sz="1000">
                        <a:effectLst/>
                        <a:latin typeface="Times New Roman" panose="02020603050405020304" pitchFamily="18" charset="0"/>
                        <a:ea typeface="Times New Roman" panose="02020603050405020304" pitchFamily="18" charset="0"/>
                      </a:endParaRPr>
                    </a:p>
                  </a:txBody>
                  <a:tcPr marL="0" marR="0" marT="0" marB="0"/>
                </a:tc>
                <a:tc>
                  <a:txBody>
                    <a:bodyPr/>
                    <a:lstStyle/>
                    <a:p>
                      <a:pPr marL="300990">
                        <a:spcBef>
                          <a:spcPts val="20"/>
                        </a:spcBef>
                        <a:spcAft>
                          <a:spcPts val="0"/>
                        </a:spcAft>
                      </a:pPr>
                      <a:r>
                        <a:rPr lang="en-US" sz="1000">
                          <a:effectLst/>
                        </a:rPr>
                        <a:t>CAS</a:t>
                      </a:r>
                      <a:r>
                        <a:rPr lang="en-US" sz="1000" spc="185">
                          <a:effectLst/>
                        </a:rPr>
                        <a:t> </a:t>
                      </a:r>
                      <a:r>
                        <a:rPr lang="en-US" sz="1000">
                          <a:effectLst/>
                        </a:rPr>
                        <a:t>no</a:t>
                      </a:r>
                      <a:r>
                        <a:rPr lang="en-US" sz="1000" spc="125">
                          <a:effectLst/>
                        </a:rPr>
                        <a:t> </a:t>
                      </a:r>
                      <a:r>
                        <a:rPr lang="en-US" sz="1000">
                          <a:effectLst/>
                        </a:rPr>
                        <a:t>7782-50-5</a:t>
                      </a:r>
                      <a:endParaRPr lang="en-KE" sz="1000">
                        <a:effectLst/>
                        <a:latin typeface="Times New Roman" panose="02020603050405020304" pitchFamily="18" charset="0"/>
                        <a:ea typeface="Times New Roman" panose="02020603050405020304" pitchFamily="18" charset="0"/>
                      </a:endParaRPr>
                    </a:p>
                  </a:txBody>
                  <a:tcPr marL="0" marR="0" marT="0" marB="0"/>
                </a:tc>
                <a:tc>
                  <a:txBody>
                    <a:bodyPr/>
                    <a:lstStyle/>
                    <a:p>
                      <a:pPr marL="271780">
                        <a:spcBef>
                          <a:spcPts val="20"/>
                        </a:spcBef>
                        <a:spcAft>
                          <a:spcPts val="0"/>
                        </a:spcAft>
                      </a:pPr>
                      <a:r>
                        <a:rPr lang="en-US" sz="1000">
                          <a:effectLst/>
                        </a:rPr>
                        <a:t>0.0003</a:t>
                      </a:r>
                      <a:endParaRPr lang="en-KE" sz="1000">
                        <a:effectLst/>
                        <a:latin typeface="Times New Roman" panose="02020603050405020304" pitchFamily="18" charset="0"/>
                        <a:ea typeface="Times New Roman" panose="02020603050405020304" pitchFamily="18" charset="0"/>
                      </a:endParaRPr>
                    </a:p>
                  </a:txBody>
                  <a:tcPr marL="0" marR="0" marT="0" marB="0"/>
                </a:tc>
                <a:tc>
                  <a:txBody>
                    <a:bodyPr/>
                    <a:lstStyle/>
                    <a:p>
                      <a:pPr marL="100965">
                        <a:spcBef>
                          <a:spcPts val="20"/>
                        </a:spcBef>
                        <a:spcAft>
                          <a:spcPts val="0"/>
                        </a:spcAft>
                      </a:pPr>
                      <a:r>
                        <a:rPr lang="en-US" sz="1000" dirty="0">
                          <a:effectLst/>
                        </a:rPr>
                        <a:t>Produced </a:t>
                      </a:r>
                      <a:r>
                        <a:rPr lang="en-US" sz="1000" spc="170" dirty="0">
                          <a:effectLst/>
                        </a:rPr>
                        <a:t> </a:t>
                      </a:r>
                      <a:r>
                        <a:rPr lang="en-US" sz="1000" dirty="0">
                          <a:effectLst/>
                        </a:rPr>
                        <a:t>by</a:t>
                      </a:r>
                      <a:r>
                        <a:rPr lang="en-US" sz="1000" spc="70" dirty="0">
                          <a:effectLst/>
                        </a:rPr>
                        <a:t> </a:t>
                      </a:r>
                      <a:r>
                        <a:rPr lang="en-US" sz="1000" dirty="0">
                          <a:effectLst/>
                        </a:rPr>
                        <a:t>electrolysis</a:t>
                      </a:r>
                      <a:endParaRPr lang="en-KE" sz="1000" dirty="0">
                        <a:effectLst/>
                        <a:latin typeface="Times New Roman" panose="02020603050405020304" pitchFamily="18" charset="0"/>
                        <a:ea typeface="Times New Roman" panose="02020603050405020304" pitchFamily="18" charset="0"/>
                      </a:endParaRPr>
                    </a:p>
                  </a:txBody>
                  <a:tcPr marL="0" marR="0" marT="0" marB="0"/>
                </a:tc>
                <a:extLst>
                  <a:ext uri="{0D108BD9-81ED-4DB2-BD59-A6C34878D82A}">
                    <a16:rowId xmlns:a16="http://schemas.microsoft.com/office/drawing/2014/main" val="209550667"/>
                  </a:ext>
                </a:extLst>
              </a:tr>
              <a:tr h="424369">
                <a:tc>
                  <a:txBody>
                    <a:bodyPr/>
                    <a:lstStyle/>
                    <a:p>
                      <a:r>
                        <a:rPr lang="en-US" sz="1000" dirty="0">
                          <a:effectLst/>
                        </a:rPr>
                        <a:t> </a:t>
                      </a:r>
                      <a:endParaRPr lang="en-KE" sz="1000" dirty="0">
                        <a:effectLst/>
                        <a:latin typeface="Times New Roman" panose="02020603050405020304" pitchFamily="18" charset="0"/>
                        <a:ea typeface="Times New Roman" panose="02020603050405020304" pitchFamily="18" charset="0"/>
                      </a:endParaRPr>
                    </a:p>
                  </a:txBody>
                  <a:tcPr marL="0" marR="0" marT="0" marB="0"/>
                </a:tc>
                <a:tc>
                  <a:txBody>
                    <a:bodyPr/>
                    <a:lstStyle/>
                    <a:p>
                      <a:pPr marL="300990"/>
                      <a:r>
                        <a:rPr lang="en-US" sz="1000">
                          <a:effectLst/>
                        </a:rPr>
                        <a:t>EC</a:t>
                      </a:r>
                      <a:r>
                        <a:rPr lang="en-US" sz="1000" spc="170">
                          <a:effectLst/>
                        </a:rPr>
                        <a:t> </a:t>
                      </a:r>
                      <a:r>
                        <a:rPr lang="en-US" sz="1000">
                          <a:effectLst/>
                        </a:rPr>
                        <a:t>No.</a:t>
                      </a:r>
                      <a:r>
                        <a:rPr lang="en-US" sz="1000" spc="145">
                          <a:effectLst/>
                        </a:rPr>
                        <a:t> </a:t>
                      </a:r>
                      <a:r>
                        <a:rPr lang="en-US" sz="1000">
                          <a:effectLst/>
                        </a:rPr>
                        <a:t>231-959-5</a:t>
                      </a:r>
                      <a:endParaRPr lang="en-KE" sz="1000">
                        <a:effectLst/>
                        <a:latin typeface="Times New Roman" panose="02020603050405020304" pitchFamily="18" charset="0"/>
                        <a:ea typeface="Times New Roman" panose="02020603050405020304" pitchFamily="18" charset="0"/>
                      </a:endParaRPr>
                    </a:p>
                  </a:txBody>
                  <a:tcPr marL="0" marR="0" marT="0" marB="0"/>
                </a:tc>
                <a:tc>
                  <a:txBody>
                    <a:bodyPr/>
                    <a:lstStyle/>
                    <a:p>
                      <a:r>
                        <a:rPr lang="en-US" sz="1000">
                          <a:effectLst/>
                        </a:rPr>
                        <a:t> </a:t>
                      </a:r>
                      <a:endParaRPr lang="en-KE" sz="1000">
                        <a:effectLst/>
                        <a:latin typeface="Times New Roman" panose="02020603050405020304" pitchFamily="18" charset="0"/>
                        <a:ea typeface="Times New Roman" panose="02020603050405020304" pitchFamily="18" charset="0"/>
                      </a:endParaRPr>
                    </a:p>
                  </a:txBody>
                  <a:tcPr marL="0" marR="0" marT="0" marB="0"/>
                </a:tc>
                <a:tc>
                  <a:txBody>
                    <a:bodyPr/>
                    <a:lstStyle/>
                    <a:p>
                      <a:pPr marL="100965" marR="210820">
                        <a:lnSpc>
                          <a:spcPct val="106000"/>
                        </a:lnSpc>
                        <a:spcBef>
                          <a:spcPts val="35"/>
                        </a:spcBef>
                        <a:spcAft>
                          <a:spcPts val="0"/>
                        </a:spcAft>
                      </a:pPr>
                      <a:r>
                        <a:rPr lang="en-US" sz="1000" dirty="0">
                          <a:effectLst/>
                        </a:rPr>
                        <a:t>(production   </a:t>
                      </a:r>
                      <a:r>
                        <a:rPr lang="en-US" sz="1000" spc="-90" dirty="0">
                          <a:effectLst/>
                        </a:rPr>
                        <a:t> </a:t>
                      </a:r>
                      <a:r>
                        <a:rPr lang="en-US" sz="1000" dirty="0">
                          <a:effectLst/>
                        </a:rPr>
                        <a:t>process), not</a:t>
                      </a:r>
                      <a:r>
                        <a:rPr lang="en-US" sz="1000" spc="135" dirty="0">
                          <a:effectLst/>
                        </a:rPr>
                        <a:t> </a:t>
                      </a:r>
                      <a:r>
                        <a:rPr lang="en-US" sz="1000" dirty="0">
                          <a:effectLst/>
                        </a:rPr>
                        <a:t>active  substance</a:t>
                      </a:r>
                      <a:endParaRPr lang="en-KE" sz="1000" dirty="0">
                        <a:effectLst/>
                        <a:latin typeface="Times New Roman" panose="02020603050405020304" pitchFamily="18" charset="0"/>
                        <a:ea typeface="Times New Roman" panose="02020603050405020304" pitchFamily="18" charset="0"/>
                      </a:endParaRPr>
                    </a:p>
                  </a:txBody>
                  <a:tcPr marL="0" marR="0" marT="0" marB="0"/>
                </a:tc>
                <a:extLst>
                  <a:ext uri="{0D108BD9-81ED-4DB2-BD59-A6C34878D82A}">
                    <a16:rowId xmlns:a16="http://schemas.microsoft.com/office/drawing/2014/main" val="5279932"/>
                  </a:ext>
                </a:extLst>
              </a:tr>
            </a:tbl>
          </a:graphicData>
        </a:graphic>
      </p:graphicFrame>
      <p:sp>
        <p:nvSpPr>
          <p:cNvPr id="9" name="Rectangle 3">
            <a:extLst>
              <a:ext uri="{FF2B5EF4-FFF2-40B4-BE49-F238E27FC236}">
                <a16:creationId xmlns:a16="http://schemas.microsoft.com/office/drawing/2014/main" id="{589C7D43-7FC5-42A9-AE03-3F15DCCD9A33}"/>
              </a:ext>
            </a:extLst>
          </p:cNvPr>
          <p:cNvSpPr>
            <a:spLocks noChangeArrowheads="1"/>
          </p:cNvSpPr>
          <p:nvPr/>
        </p:nvSpPr>
        <p:spPr bwMode="auto">
          <a:xfrm>
            <a:off x="796834" y="153024"/>
            <a:ext cx="10541726" cy="1790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10976" tIns="126960" rIns="63480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KE" sz="2800" b="1" i="0" u="none" strike="noStrike" cap="none" normalizeH="0" baseline="0" dirty="0">
                <a:ln>
                  <a:noFill/>
                </a:ln>
                <a:solidFill>
                  <a:schemeClr val="accent1">
                    <a:lumMod val="75000"/>
                  </a:schemeClr>
                </a:solidFill>
                <a:effectLst/>
                <a:ea typeface="Arial" panose="020B0604020202020204" pitchFamily="34" charset="0"/>
              </a:rPr>
              <a:t>Declaration of composition from manufacturer</a:t>
            </a:r>
            <a:endParaRPr kumimoji="0" lang="en-US" altLang="en-KE" sz="2800" b="1" i="0" u="none" strike="noStrike" cap="none" normalizeH="0" baseline="0" dirty="0">
              <a:ln>
                <a:noFill/>
              </a:ln>
              <a:solidFill>
                <a:schemeClr val="accent1">
                  <a:lumMod val="75000"/>
                </a:schemeClr>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KE" sz="2800" b="1" i="0" u="none" strike="noStrike" cap="none" normalizeH="0" baseline="0" dirty="0">
                <a:ln>
                  <a:noFill/>
                </a:ln>
                <a:solidFill>
                  <a:schemeClr val="accent1">
                    <a:lumMod val="75000"/>
                  </a:schemeClr>
                </a:solidFill>
                <a:effectLst/>
              </a:rPr>
              <a:t>For</a:t>
            </a:r>
            <a:r>
              <a:rPr lang="en-US" altLang="en-KE" sz="2800" b="1" dirty="0">
                <a:solidFill>
                  <a:schemeClr val="accent1">
                    <a:lumMod val="75000"/>
                  </a:schemeClr>
                </a:solidFill>
              </a:rPr>
              <a:t> </a:t>
            </a:r>
            <a:r>
              <a:rPr kumimoji="0" lang="en-US" altLang="en-KE" sz="2800" b="1" i="0" u="none" strike="noStrike" cap="none" normalizeH="0" baseline="0" dirty="0">
                <a:ln>
                  <a:noFill/>
                </a:ln>
                <a:solidFill>
                  <a:schemeClr val="accent1">
                    <a:lumMod val="75000"/>
                  </a:schemeClr>
                </a:solidFill>
                <a:effectLst/>
                <a:ea typeface="Arial" panose="020B0604020202020204" pitchFamily="34" charset="0"/>
              </a:rPr>
              <a:t>Hydroliq  AIR</a:t>
            </a:r>
            <a:endParaRPr kumimoji="0" lang="en-US" altLang="en-KE" sz="2800" b="1" i="0" u="none" strike="noStrike" cap="none" normalizeH="0" baseline="0" dirty="0">
              <a:ln>
                <a:noFill/>
              </a:ln>
              <a:solidFill>
                <a:schemeClr val="accent1">
                  <a:lumMod val="75000"/>
                </a:schemeClr>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KE" sz="2800" b="1" i="0" u="none" strike="noStrike" cap="none" normalizeH="0" baseline="0" dirty="0">
                <a:ln>
                  <a:noFill/>
                </a:ln>
                <a:solidFill>
                  <a:schemeClr val="accent1">
                    <a:lumMod val="75000"/>
                  </a:schemeClr>
                </a:solidFill>
                <a:effectLst/>
                <a:ea typeface="Arial" panose="020B0604020202020204" pitchFamily="34" charset="0"/>
              </a:rPr>
              <a:t>Composition</a:t>
            </a:r>
            <a:r>
              <a:rPr lang="en-US" altLang="en-KE" sz="2800" b="1" i="1" dirty="0">
                <a:solidFill>
                  <a:schemeClr val="accent1">
                    <a:lumMod val="75000"/>
                  </a:schemeClr>
                </a:solidFill>
                <a:ea typeface="Arial" panose="020B0604020202020204" pitchFamily="34" charset="0"/>
              </a:rPr>
              <a:t>/</a:t>
            </a:r>
            <a:r>
              <a:rPr kumimoji="0" lang="en-US" altLang="en-KE" sz="2800" b="1" i="0" u="none" strike="noStrike" cap="none" normalizeH="0" baseline="0" dirty="0">
                <a:ln>
                  <a:noFill/>
                </a:ln>
                <a:solidFill>
                  <a:schemeClr val="accent1">
                    <a:lumMod val="75000"/>
                  </a:schemeClr>
                </a:solidFill>
                <a:effectLst/>
                <a:ea typeface="Arial" panose="020B0604020202020204" pitchFamily="34" charset="0"/>
              </a:rPr>
              <a:t>information on ingredients</a:t>
            </a:r>
            <a:endParaRPr kumimoji="0" lang="en-US" altLang="en-KE" sz="2800" b="1" i="0" u="none" strike="noStrike" cap="none" normalizeH="0" baseline="0" dirty="0">
              <a:ln>
                <a:noFill/>
              </a:ln>
              <a:solidFill>
                <a:schemeClr val="accent1">
                  <a:lumMod val="75000"/>
                </a:schemeClr>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br>
              <a:rPr kumimoji="0" lang="en-US" altLang="en-KE" sz="1000" b="0" i="0" u="none" strike="noStrike" cap="none" normalizeH="0" baseline="0" dirty="0">
                <a:ln>
                  <a:noFill/>
                </a:ln>
                <a:solidFill>
                  <a:schemeClr val="tx1"/>
                </a:solidFill>
                <a:effectLst/>
                <a:latin typeface="Arial" panose="020B0604020202020204" pitchFamily="34" charset="0"/>
                <a:ea typeface="Arial" panose="020B0604020202020204" pitchFamily="34" charset="0"/>
              </a:rPr>
            </a:br>
            <a:endParaRPr kumimoji="0" lang="en-US" altLang="en-KE" sz="1100" b="0" i="0" u="none" strike="noStrike" cap="none" normalizeH="0" baseline="0" dirty="0">
              <a:ln>
                <a:noFill/>
              </a:ln>
              <a:solidFill>
                <a:schemeClr val="tx1"/>
              </a:solidFill>
              <a:effectLst/>
              <a:latin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34475"/>
            <a:ext cx="12192000" cy="1123525"/>
          </a:xfrm>
          <a:prstGeom prst="rect">
            <a:avLst/>
          </a:prstGeom>
        </p:spPr>
      </p:pic>
    </p:spTree>
    <p:extLst>
      <p:ext uri="{BB962C8B-B14F-4D97-AF65-F5344CB8AC3E}">
        <p14:creationId xmlns:p14="http://schemas.microsoft.com/office/powerpoint/2010/main" val="39709776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object 2"/>
          <p:cNvPicPr/>
          <p:nvPr/>
        </p:nvPicPr>
        <p:blipFill rotWithShape="1">
          <a:blip r:embed="rId2" cstate="print"/>
          <a:srcRect t="3008" r="2" b="4891"/>
          <a:stretch/>
        </p:blipFill>
        <p:spPr>
          <a:xfrm>
            <a:off x="196850" y="173518"/>
            <a:ext cx="11798300" cy="6512763"/>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Rectangle 19">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B24BE2AC-B497-4A39-8519-4654E351998F}"/>
              </a:ext>
            </a:extLst>
          </p:cNvPr>
          <p:cNvSpPr>
            <a:spLocks noGrp="1"/>
          </p:cNvSpPr>
          <p:nvPr>
            <p:ph type="title"/>
          </p:nvPr>
        </p:nvSpPr>
        <p:spPr>
          <a:xfrm>
            <a:off x="958506" y="800392"/>
            <a:ext cx="10264697" cy="1212102"/>
          </a:xfrm>
        </p:spPr>
        <p:txBody>
          <a:bodyPr>
            <a:normAutofit/>
          </a:bodyPr>
          <a:lstStyle/>
          <a:p>
            <a:r>
              <a:rPr lang="en-GB" sz="4000" b="1">
                <a:solidFill>
                  <a:srgbClr val="FFFFFF"/>
                </a:solidFill>
                <a:latin typeface="+mn-lt"/>
              </a:rPr>
              <a:t>Declarations of composition and safety data sheets</a:t>
            </a:r>
            <a:endParaRPr lang="en-KE" sz="4000" b="1">
              <a:solidFill>
                <a:srgbClr val="FFFFFF"/>
              </a:solidFill>
              <a:latin typeface="+mn-lt"/>
            </a:endParaRPr>
          </a:p>
        </p:txBody>
      </p:sp>
      <p:sp>
        <p:nvSpPr>
          <p:cNvPr id="3" name="Content Placeholder 2">
            <a:extLst>
              <a:ext uri="{FF2B5EF4-FFF2-40B4-BE49-F238E27FC236}">
                <a16:creationId xmlns:a16="http://schemas.microsoft.com/office/drawing/2014/main" id="{3341B490-2A6E-45AD-8E58-3F77AE19B06F}"/>
              </a:ext>
            </a:extLst>
          </p:cNvPr>
          <p:cNvSpPr>
            <a:spLocks noGrp="1"/>
          </p:cNvSpPr>
          <p:nvPr>
            <p:ph idx="1"/>
          </p:nvPr>
        </p:nvSpPr>
        <p:spPr>
          <a:xfrm>
            <a:off x="1367624" y="2490436"/>
            <a:ext cx="9708995" cy="3567173"/>
          </a:xfrm>
        </p:spPr>
        <p:txBody>
          <a:bodyPr anchor="ctr">
            <a:normAutofit/>
          </a:bodyPr>
          <a:lstStyle/>
          <a:p>
            <a:endParaRPr lang="en-US" sz="3600" dirty="0">
              <a:effectLst/>
              <a:latin typeface="Century Gothic" panose="020B0502020202020204" pitchFamily="34" charset="0"/>
              <a:ea typeface="Calibri" panose="020F0502020204030204" pitchFamily="34" charset="0"/>
            </a:endParaRPr>
          </a:p>
          <a:p>
            <a:r>
              <a:rPr lang="en-US" sz="3600" i="1" dirty="0">
                <a:ea typeface="Calibri" panose="020F0502020204030204" pitchFamily="34" charset="0"/>
              </a:rPr>
              <a:t>For more information about our products, please visit our display table and leave your contacts with us and we will be glad to keep in touch with you</a:t>
            </a:r>
            <a:endParaRPr lang="en-KE" sz="3600" i="1" dirty="0">
              <a:effectLst/>
              <a:ea typeface="Calibri" panose="020F0502020204030204" pitchFamily="34" charset="0"/>
            </a:endParaRPr>
          </a:p>
          <a:p>
            <a:pPr marL="0" indent="0">
              <a:buNone/>
            </a:pPr>
            <a:endParaRPr lang="en-KE" sz="36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34475"/>
            <a:ext cx="12192000" cy="1123525"/>
          </a:xfrm>
          <a:prstGeom prst="rect">
            <a:avLst/>
          </a:prstGeom>
        </p:spPr>
      </p:pic>
    </p:spTree>
    <p:extLst>
      <p:ext uri="{BB962C8B-B14F-4D97-AF65-F5344CB8AC3E}">
        <p14:creationId xmlns:p14="http://schemas.microsoft.com/office/powerpoint/2010/main" val="16765764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84285630-E11A-4CC4-800A-68532E743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8">
            <a:extLst>
              <a:ext uri="{FF2B5EF4-FFF2-40B4-BE49-F238E27FC236}">
                <a16:creationId xmlns:a16="http://schemas.microsoft.com/office/drawing/2014/main" id="{069B0493-EC1B-42FD-A38E-D4620EA2CF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06152" y="2355786"/>
            <a:ext cx="5782800" cy="3531073"/>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Subtitle 8"/>
          <p:cNvSpPr>
            <a:spLocks noGrp="1"/>
          </p:cNvSpPr>
          <p:nvPr>
            <p:ph type="subTitle" idx="1"/>
          </p:nvPr>
        </p:nvSpPr>
        <p:spPr>
          <a:xfrm>
            <a:off x="7548401" y="3716323"/>
            <a:ext cx="4126764" cy="1946248"/>
          </a:xfrm>
        </p:spPr>
        <p:txBody>
          <a:bodyPr anchor="t">
            <a:normAutofit/>
          </a:bodyPr>
          <a:lstStyle/>
          <a:p>
            <a:pPr algn="l"/>
            <a:r>
              <a:rPr lang="en-US" sz="2800">
                <a:solidFill>
                  <a:schemeClr val="bg1"/>
                </a:solidFill>
                <a:hlinkClick r:id="rId2">
                  <a:extLst>
                    <a:ext uri="{A12FA001-AC4F-418D-AE19-62706E023703}">
                      <ahyp:hlinkClr xmlns:ahyp="http://schemas.microsoft.com/office/drawing/2018/hyperlinkcolor" val="tx"/>
                    </a:ext>
                  </a:extLst>
                </a:hlinkClick>
              </a:rPr>
              <a:t>www.hydroliq.co.ke</a:t>
            </a:r>
            <a:endParaRPr lang="en-US" sz="2800">
              <a:solidFill>
                <a:schemeClr val="bg1"/>
              </a:solidFill>
            </a:endParaRPr>
          </a:p>
          <a:p>
            <a:pPr algn="l"/>
            <a:endParaRPr lang="en-US" sz="2800">
              <a:solidFill>
                <a:schemeClr val="bg1"/>
              </a:solidFill>
            </a:endParaRPr>
          </a:p>
          <a:p>
            <a:pPr algn="l"/>
            <a:r>
              <a:rPr lang="en-US" sz="2800">
                <a:solidFill>
                  <a:schemeClr val="bg1"/>
                </a:solidFill>
              </a:rPr>
              <a:t>Thank you</a:t>
            </a:r>
          </a:p>
        </p:txBody>
      </p:sp>
      <p:sp>
        <p:nvSpPr>
          <p:cNvPr id="18" name="Freeform 5">
            <a:extLst>
              <a:ext uri="{FF2B5EF4-FFF2-40B4-BE49-F238E27FC236}">
                <a16:creationId xmlns:a16="http://schemas.microsoft.com/office/drawing/2014/main" id="{D263E12D-D6FE-41E6-98B7-EBA88FED2E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09782" y="1654168"/>
            <a:ext cx="822493" cy="4232692"/>
          </a:xfrm>
          <a:custGeom>
            <a:avLst/>
            <a:gdLst>
              <a:gd name="T0" fmla="*/ 491 w 491"/>
              <a:gd name="T1" fmla="*/ 2247 h 2732"/>
              <a:gd name="T2" fmla="*/ 0 w 491"/>
              <a:gd name="T3" fmla="*/ 2732 h 2732"/>
              <a:gd name="T4" fmla="*/ 0 w 491"/>
              <a:gd name="T5" fmla="*/ 486 h 2732"/>
              <a:gd name="T6" fmla="*/ 491 w 491"/>
              <a:gd name="T7" fmla="*/ 0 h 2732"/>
              <a:gd name="T8" fmla="*/ 491 w 491"/>
              <a:gd name="T9" fmla="*/ 2247 h 2732"/>
            </a:gdLst>
            <a:ahLst/>
            <a:cxnLst>
              <a:cxn ang="0">
                <a:pos x="T0" y="T1"/>
              </a:cxn>
              <a:cxn ang="0">
                <a:pos x="T2" y="T3"/>
              </a:cxn>
              <a:cxn ang="0">
                <a:pos x="T4" y="T5"/>
              </a:cxn>
              <a:cxn ang="0">
                <a:pos x="T6" y="T7"/>
              </a:cxn>
              <a:cxn ang="0">
                <a:pos x="T8" y="T9"/>
              </a:cxn>
            </a:cxnLst>
            <a:rect l="0" t="0" r="r" b="b"/>
            <a:pathLst>
              <a:path w="491" h="2732">
                <a:moveTo>
                  <a:pt x="491" y="2247"/>
                </a:moveTo>
                <a:lnTo>
                  <a:pt x="0" y="2732"/>
                </a:lnTo>
                <a:lnTo>
                  <a:pt x="0" y="486"/>
                </a:lnTo>
                <a:lnTo>
                  <a:pt x="491" y="0"/>
                </a:lnTo>
                <a:lnTo>
                  <a:pt x="491" y="224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6">
            <a:extLst>
              <a:ext uri="{FF2B5EF4-FFF2-40B4-BE49-F238E27FC236}">
                <a16:creationId xmlns:a16="http://schemas.microsoft.com/office/drawing/2014/main" id="{80FAEE97-8C0C-4ED5-BC7D-C6870947B8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44520" y="1311136"/>
            <a:ext cx="687754" cy="3820236"/>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7">
            <a:extLst>
              <a:ext uri="{FF2B5EF4-FFF2-40B4-BE49-F238E27FC236}">
                <a16:creationId xmlns:a16="http://schemas.microsoft.com/office/drawing/2014/main" id="{5BFAC9A7-CED6-40CD-BC73-6B06ECAC29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44520" y="1126737"/>
            <a:ext cx="347200" cy="3699705"/>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Rectangle 8">
            <a:extLst>
              <a:ext uri="{FF2B5EF4-FFF2-40B4-BE49-F238E27FC236}">
                <a16:creationId xmlns:a16="http://schemas.microsoft.com/office/drawing/2014/main" id="{880D38C5-CFB9-4498-AD9C-38B2BBF65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99168" y="1126737"/>
            <a:ext cx="5795510" cy="3531073"/>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C507F813-6CCF-6949-A0CF-A36AC27C8AF4}"/>
              </a:ext>
            </a:extLst>
          </p:cNvPr>
          <p:cNvSpPr>
            <a:spLocks noGrp="1"/>
          </p:cNvSpPr>
          <p:nvPr>
            <p:ph type="ctrTitle"/>
          </p:nvPr>
        </p:nvSpPr>
        <p:spPr>
          <a:xfrm>
            <a:off x="1411113" y="1448470"/>
            <a:ext cx="5149124" cy="2870805"/>
          </a:xfrm>
        </p:spPr>
        <p:txBody>
          <a:bodyPr>
            <a:normAutofit/>
          </a:bodyPr>
          <a:lstStyle/>
          <a:p>
            <a:pPr algn="r"/>
            <a:r>
              <a:rPr lang="en-US" sz="4800" b="1">
                <a:solidFill>
                  <a:srgbClr val="FFFFFF"/>
                </a:solidFill>
                <a:latin typeface="+mn-lt"/>
              </a:rPr>
              <a:t>Q&amp;A</a:t>
            </a:r>
            <a:endParaRPr lang="en-KE" sz="4800" b="1">
              <a:solidFill>
                <a:srgbClr val="FFFFFF"/>
              </a:solidFill>
              <a:latin typeface="+mn-lt"/>
            </a:endParaRPr>
          </a:p>
        </p:txBody>
      </p:sp>
    </p:spTree>
    <p:extLst>
      <p:ext uri="{BB962C8B-B14F-4D97-AF65-F5344CB8AC3E}">
        <p14:creationId xmlns:p14="http://schemas.microsoft.com/office/powerpoint/2010/main" val="3060263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DD38EE57-B708-47C9-A4A4-E25F09FAB0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57A28182-58A5-4DBB-8F64-BD944BCA81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37" name="Freeform 44">
              <a:extLst>
                <a:ext uri="{FF2B5EF4-FFF2-40B4-BE49-F238E27FC236}">
                  <a16:creationId xmlns:a16="http://schemas.microsoft.com/office/drawing/2014/main" id="{E4A9080E-7BA6-45FC-8677-8B9D5F4DAF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45">
              <a:extLst>
                <a:ext uri="{FF2B5EF4-FFF2-40B4-BE49-F238E27FC236}">
                  <a16:creationId xmlns:a16="http://schemas.microsoft.com/office/drawing/2014/main" id="{2163D516-75D4-4DE0-AC27-63719125AE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46">
              <a:extLst>
                <a:ext uri="{FF2B5EF4-FFF2-40B4-BE49-F238E27FC236}">
                  <a16:creationId xmlns:a16="http://schemas.microsoft.com/office/drawing/2014/main" id="{E74A26A5-C23A-46D4-B0FF-155FB38346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Freeform 47">
              <a:extLst>
                <a:ext uri="{FF2B5EF4-FFF2-40B4-BE49-F238E27FC236}">
                  <a16:creationId xmlns:a16="http://schemas.microsoft.com/office/drawing/2014/main" id="{08E0243F-1062-43C6-AD04-130DFF6684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 name="Rectangle 40">
              <a:extLst>
                <a:ext uri="{FF2B5EF4-FFF2-40B4-BE49-F238E27FC236}">
                  <a16:creationId xmlns:a16="http://schemas.microsoft.com/office/drawing/2014/main" id="{94C5517B-1B0F-47AA-93A5-36718996986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DC7FB9C4-29D7-4EDA-8DF3-F85EA8DF959A}"/>
              </a:ext>
            </a:extLst>
          </p:cNvPr>
          <p:cNvSpPr>
            <a:spLocks noGrp="1"/>
          </p:cNvSpPr>
          <p:nvPr>
            <p:ph type="title"/>
          </p:nvPr>
        </p:nvSpPr>
        <p:spPr>
          <a:xfrm>
            <a:off x="1047280" y="759805"/>
            <a:ext cx="10306520" cy="1325563"/>
          </a:xfrm>
        </p:spPr>
        <p:txBody>
          <a:bodyPr>
            <a:normAutofit/>
          </a:bodyPr>
          <a:lstStyle/>
          <a:p>
            <a:r>
              <a:rPr lang="en-GB" sz="4000" b="1" dirty="0">
                <a:solidFill>
                  <a:srgbClr val="FFFFFF"/>
                </a:solidFill>
                <a:latin typeface="+mn-lt"/>
              </a:rPr>
              <a:t>Challenges of our time</a:t>
            </a:r>
            <a:endParaRPr lang="en-KE" sz="4000" b="1" dirty="0">
              <a:solidFill>
                <a:srgbClr val="FFFFFF"/>
              </a:solidFill>
              <a:latin typeface="+mn-lt"/>
            </a:endParaRPr>
          </a:p>
        </p:txBody>
      </p:sp>
      <p:sp>
        <p:nvSpPr>
          <p:cNvPr id="3" name="Content Placeholder 2">
            <a:extLst>
              <a:ext uri="{FF2B5EF4-FFF2-40B4-BE49-F238E27FC236}">
                <a16:creationId xmlns:a16="http://schemas.microsoft.com/office/drawing/2014/main" id="{6344ED6E-8E05-493B-B9B7-838FCBB19677}"/>
              </a:ext>
            </a:extLst>
          </p:cNvPr>
          <p:cNvSpPr>
            <a:spLocks noGrp="1"/>
          </p:cNvSpPr>
          <p:nvPr>
            <p:ph idx="1"/>
          </p:nvPr>
        </p:nvSpPr>
        <p:spPr>
          <a:xfrm>
            <a:off x="1424904" y="2456348"/>
            <a:ext cx="9928896" cy="3563159"/>
          </a:xfrm>
        </p:spPr>
        <p:txBody>
          <a:bodyPr>
            <a:normAutofit/>
          </a:bodyPr>
          <a:lstStyle/>
          <a:p>
            <a:r>
              <a:rPr lang="en-US" sz="1800" dirty="0">
                <a:effectLst/>
                <a:ea typeface="Calibri" panose="020F0502020204030204" pitchFamily="34" charset="0"/>
                <a:cs typeface="Calibri" panose="020F0502020204030204" pitchFamily="34" charset="0"/>
              </a:rPr>
              <a:t>Other bleach solutions should be left for at least 2 minutes before being wiped for it to be effective as for </a:t>
            </a:r>
            <a:r>
              <a:rPr lang="en-US" sz="1800" dirty="0" err="1">
                <a:effectLst/>
                <a:ea typeface="Calibri" panose="020F0502020204030204" pitchFamily="34" charset="0"/>
                <a:cs typeface="Calibri" panose="020F0502020204030204" pitchFamily="34" charset="0"/>
              </a:rPr>
              <a:t>hydroliq</a:t>
            </a:r>
            <a:r>
              <a:rPr lang="en-US" sz="1800" dirty="0">
                <a:effectLst/>
                <a:ea typeface="Calibri" panose="020F0502020204030204" pitchFamily="34" charset="0"/>
                <a:cs typeface="Calibri" panose="020F0502020204030204" pitchFamily="34" charset="0"/>
              </a:rPr>
              <a:t> the effectiveness is instant</a:t>
            </a:r>
            <a:br>
              <a:rPr lang="en-US" sz="1800" dirty="0">
                <a:effectLst/>
                <a:ea typeface="Calibri" panose="020F0502020204030204" pitchFamily="34" charset="0"/>
                <a:cs typeface="Calibri" panose="020F0502020204030204" pitchFamily="34" charset="0"/>
              </a:rPr>
            </a:br>
            <a:endParaRPr lang="en-US" sz="1800" dirty="0">
              <a:effectLst/>
              <a:ea typeface="Calibri" panose="020F0502020204030204" pitchFamily="34" charset="0"/>
              <a:cs typeface="Calibri" panose="020F0502020204030204" pitchFamily="34" charset="0"/>
            </a:endParaRPr>
          </a:p>
          <a:p>
            <a:r>
              <a:rPr lang="en-US" sz="1800" dirty="0">
                <a:ea typeface="Calibri" panose="020F0502020204030204" pitchFamily="34" charset="0"/>
                <a:cs typeface="Calibri" panose="020F0502020204030204" pitchFamily="34" charset="0"/>
              </a:rPr>
              <a:t>You can’t mix the bleach (disinfectant) with ammonia (cleaner) the mixture produces poisonous gas</a:t>
            </a:r>
            <a:br>
              <a:rPr lang="en-US" sz="1800" dirty="0">
                <a:ea typeface="Calibri" panose="020F0502020204030204" pitchFamily="34" charset="0"/>
                <a:cs typeface="Calibri" panose="020F0502020204030204" pitchFamily="34" charset="0"/>
              </a:rPr>
            </a:br>
            <a:endParaRPr lang="en-US" sz="1800" dirty="0">
              <a:ea typeface="Calibri" panose="020F0502020204030204" pitchFamily="34" charset="0"/>
              <a:cs typeface="Calibri" panose="020F0502020204030204" pitchFamily="34" charset="0"/>
            </a:endParaRPr>
          </a:p>
          <a:p>
            <a:r>
              <a:rPr lang="en-US" sz="1800" dirty="0">
                <a:ea typeface="Calibri" panose="020F0502020204030204" pitchFamily="34" charset="0"/>
                <a:cs typeface="Calibri" panose="020F0502020204030204" pitchFamily="34" charset="0"/>
              </a:rPr>
              <a:t>Other traditional disinfectants poses risk to pediatric environmental health and are not safe for use on food contact surfaces</a:t>
            </a:r>
            <a:br>
              <a:rPr lang="en-US" sz="1800" dirty="0">
                <a:ea typeface="Calibri" panose="020F0502020204030204" pitchFamily="34" charset="0"/>
                <a:cs typeface="Calibri" panose="020F0502020204030204" pitchFamily="34" charset="0"/>
              </a:rPr>
            </a:br>
            <a:endParaRPr lang="en-US" sz="1800" dirty="0">
              <a:ea typeface="Calibri" panose="020F0502020204030204" pitchFamily="34" charset="0"/>
              <a:cs typeface="Calibri" panose="020F0502020204030204" pitchFamily="34" charset="0"/>
            </a:endParaRPr>
          </a:p>
          <a:p>
            <a:r>
              <a:rPr lang="en-US" sz="1800" dirty="0">
                <a:effectLst/>
                <a:ea typeface="Calibri" panose="020F0502020204030204" pitchFamily="34" charset="0"/>
                <a:cs typeface="Calibri" panose="020F0502020204030204" pitchFamily="34" charset="0"/>
              </a:rPr>
              <a:t>When using some air and surface disinfectants, you have to ventilate the room by opening windows to bring in outside air, turn on the fan </a:t>
            </a:r>
            <a:r>
              <a:rPr lang="en-US" sz="1800" dirty="0" err="1">
                <a:effectLst/>
                <a:ea typeface="Calibri" panose="020F0502020204030204" pitchFamily="34" charset="0"/>
                <a:cs typeface="Calibri" panose="020F0502020204030204" pitchFamily="34" charset="0"/>
              </a:rPr>
              <a:t>etc</a:t>
            </a:r>
            <a:endParaRPr lang="en-KE" sz="18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772885"/>
            <a:ext cx="12188951" cy="1127474"/>
          </a:xfrm>
          <a:prstGeom prst="rect">
            <a:avLst/>
          </a:prstGeom>
        </p:spPr>
      </p:pic>
    </p:spTree>
    <p:extLst>
      <p:ext uri="{BB962C8B-B14F-4D97-AF65-F5344CB8AC3E}">
        <p14:creationId xmlns:p14="http://schemas.microsoft.com/office/powerpoint/2010/main" val="27499565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4825A3B-DCB8-475C-9D12-FF641CC6AD6B}"/>
              </a:ext>
            </a:extLst>
          </p:cNvPr>
          <p:cNvPicPr>
            <a:picLocks noChangeAspect="1"/>
          </p:cNvPicPr>
          <p:nvPr/>
        </p:nvPicPr>
        <p:blipFill rotWithShape="1">
          <a:blip r:embed="rId2"/>
          <a:srcRect t="1837" b="13893"/>
          <a:stretch/>
        </p:blipFill>
        <p:spPr>
          <a:xfrm>
            <a:off x="20" y="10"/>
            <a:ext cx="12191980" cy="6857990"/>
          </a:xfrm>
          <a:prstGeom prst="rect">
            <a:avLst/>
          </a:prstGeom>
        </p:spPr>
      </p:pic>
      <p:sp>
        <p:nvSpPr>
          <p:cNvPr id="10"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FE78E61D-D063-40D7-9065-2071909B9B10}"/>
              </a:ext>
            </a:extLst>
          </p:cNvPr>
          <p:cNvSpPr>
            <a:spLocks noGrp="1"/>
          </p:cNvSpPr>
          <p:nvPr>
            <p:ph type="ctrTitle"/>
          </p:nvPr>
        </p:nvSpPr>
        <p:spPr>
          <a:xfrm>
            <a:off x="8022021" y="3231931"/>
            <a:ext cx="3852041" cy="1834056"/>
          </a:xfrm>
        </p:spPr>
        <p:txBody>
          <a:bodyPr>
            <a:normAutofit/>
          </a:bodyPr>
          <a:lstStyle/>
          <a:p>
            <a:r>
              <a:rPr lang="en-US" sz="4000"/>
              <a:t>The Solution</a:t>
            </a:r>
            <a:endParaRPr lang="en-GB" sz="4000"/>
          </a:p>
        </p:txBody>
      </p:sp>
      <p:sp>
        <p:nvSpPr>
          <p:cNvPr id="4" name="Subtitle 3">
            <a:extLst>
              <a:ext uri="{FF2B5EF4-FFF2-40B4-BE49-F238E27FC236}">
                <a16:creationId xmlns:a16="http://schemas.microsoft.com/office/drawing/2014/main" id="{6015A38B-4EB0-4DBC-BFA0-AB167A2C0597}"/>
              </a:ext>
            </a:extLst>
          </p:cNvPr>
          <p:cNvSpPr>
            <a:spLocks noGrp="1"/>
          </p:cNvSpPr>
          <p:nvPr>
            <p:ph type="subTitle" idx="1"/>
          </p:nvPr>
        </p:nvSpPr>
        <p:spPr>
          <a:xfrm>
            <a:off x="7782910" y="5242675"/>
            <a:ext cx="4330262" cy="683284"/>
          </a:xfrm>
        </p:spPr>
        <p:txBody>
          <a:bodyPr>
            <a:normAutofit/>
          </a:bodyPr>
          <a:lstStyle/>
          <a:p>
            <a:endParaRPr lang="en-GB" sz="2000"/>
          </a:p>
        </p:txBody>
      </p:sp>
      <p:cxnSp>
        <p:nvCxnSpPr>
          <p:cNvPr id="12" name="Straight Connector 11">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3572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ar Swiss Nobeltech">
            <a:hlinkClick r:id="" action="ppaction://media"/>
            <a:extLst>
              <a:ext uri="{FF2B5EF4-FFF2-40B4-BE49-F238E27FC236}">
                <a16:creationId xmlns:a16="http://schemas.microsoft.com/office/drawing/2014/main" id="{CF8B6506-A644-477D-A546-7DD3766860F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1"/>
            <a:ext cx="12162219" cy="6178731"/>
          </a:xfrm>
          <a:prstGeom prst="rect">
            <a:avLst/>
          </a:prstGeom>
        </p:spPr>
      </p:pic>
    </p:spTree>
    <p:extLst>
      <p:ext uri="{BB962C8B-B14F-4D97-AF65-F5344CB8AC3E}">
        <p14:creationId xmlns:p14="http://schemas.microsoft.com/office/powerpoint/2010/main" val="3696603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6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object 2"/>
          <p:cNvGrpSpPr/>
          <p:nvPr/>
        </p:nvGrpSpPr>
        <p:grpSpPr>
          <a:xfrm>
            <a:off x="534978" y="465661"/>
            <a:ext cx="11057754" cy="6183112"/>
            <a:chOff x="2074687" y="339812"/>
            <a:chExt cx="8240102" cy="6178376"/>
          </a:xfrm>
        </p:grpSpPr>
        <p:pic>
          <p:nvPicPr>
            <p:cNvPr id="3" name="object 3"/>
            <p:cNvPicPr/>
            <p:nvPr/>
          </p:nvPicPr>
          <p:blipFill rotWithShape="1">
            <a:blip r:embed="rId2" cstate="print"/>
            <a:srcRect r="18496"/>
            <a:stretch/>
          </p:blipFill>
          <p:spPr>
            <a:xfrm>
              <a:off x="2074687" y="339812"/>
              <a:ext cx="8240102" cy="6178376"/>
            </a:xfrm>
            <a:prstGeom prst="rect">
              <a:avLst/>
            </a:prstGeom>
          </p:spPr>
        </p:pic>
        <p:pic>
          <p:nvPicPr>
            <p:cNvPr id="4" name="object 4"/>
            <p:cNvPicPr/>
            <p:nvPr/>
          </p:nvPicPr>
          <p:blipFill>
            <a:blip r:embed="rId3" cstate="print"/>
            <a:stretch>
              <a:fillRect/>
            </a:stretch>
          </p:blipFill>
          <p:spPr>
            <a:xfrm>
              <a:off x="4289775" y="3457996"/>
              <a:ext cx="3736848" cy="3060191"/>
            </a:xfrm>
            <a:prstGeom prst="rect">
              <a:avLst/>
            </a:prstGeom>
          </p:spPr>
        </p:pic>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6A1473A6-3F22-483E-8A30-80B9D2B145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8" name="Group 27">
            <a:extLst>
              <a:ext uri="{FF2B5EF4-FFF2-40B4-BE49-F238E27FC236}">
                <a16:creationId xmlns:a16="http://schemas.microsoft.com/office/drawing/2014/main" id="{AA1375E3-3E53-4D75-BAB7-E5929BFCB2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34368" y="563918"/>
            <a:ext cx="4119932" cy="5978614"/>
            <a:chOff x="7513372" y="803186"/>
            <a:chExt cx="4163968" cy="5978614"/>
          </a:xfrm>
        </p:grpSpPr>
        <p:sp>
          <p:nvSpPr>
            <p:cNvPr id="29" name="Freeform 6">
              <a:extLst>
                <a:ext uri="{FF2B5EF4-FFF2-40B4-BE49-F238E27FC236}">
                  <a16:creationId xmlns:a16="http://schemas.microsoft.com/office/drawing/2014/main" id="{0BBEEF67-3DDF-46CF-8CD5-EA5F0E4FB0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7">
              <a:extLst>
                <a:ext uri="{FF2B5EF4-FFF2-40B4-BE49-F238E27FC236}">
                  <a16:creationId xmlns:a16="http://schemas.microsoft.com/office/drawing/2014/main" id="{8FAC1C95-F817-487C-B8B2-CF141FBB1C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Rectangle 8">
              <a:extLst>
                <a:ext uri="{FF2B5EF4-FFF2-40B4-BE49-F238E27FC236}">
                  <a16:creationId xmlns:a16="http://schemas.microsoft.com/office/drawing/2014/main" id="{C2C5363A-D941-4AA1-8D38-D7E44A1E2E0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6" name="Title 5">
            <a:extLst>
              <a:ext uri="{FF2B5EF4-FFF2-40B4-BE49-F238E27FC236}">
                <a16:creationId xmlns:a16="http://schemas.microsoft.com/office/drawing/2014/main" id="{01FB2609-CBA5-48AD-8CF3-6E4A5D9F007C}"/>
              </a:ext>
            </a:extLst>
          </p:cNvPr>
          <p:cNvSpPr>
            <a:spLocks noGrp="1"/>
          </p:cNvSpPr>
          <p:nvPr>
            <p:ph type="title"/>
          </p:nvPr>
        </p:nvSpPr>
        <p:spPr>
          <a:xfrm>
            <a:off x="1098468" y="885651"/>
            <a:ext cx="3229803" cy="4624603"/>
          </a:xfrm>
        </p:spPr>
        <p:txBody>
          <a:bodyPr vert="horz" lIns="91440" tIns="45720" rIns="91440" bIns="45720" rtlCol="0" anchor="ctr">
            <a:normAutofit/>
          </a:bodyPr>
          <a:lstStyle/>
          <a:p>
            <a:r>
              <a:rPr lang="en-US" b="1" kern="1200">
                <a:solidFill>
                  <a:srgbClr val="FFFFFF"/>
                </a:solidFill>
                <a:latin typeface="+mj-lt"/>
                <a:ea typeface="+mj-ea"/>
                <a:cs typeface="+mj-cs"/>
              </a:rPr>
              <a:t>What it is.....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34475"/>
            <a:ext cx="12192000" cy="1123525"/>
          </a:xfrm>
          <a:prstGeom prst="rect">
            <a:avLst/>
          </a:prstGeom>
        </p:spPr>
      </p:pic>
      <p:pic>
        <p:nvPicPr>
          <p:cNvPr id="16" name="object 2">
            <a:extLst>
              <a:ext uri="{FF2B5EF4-FFF2-40B4-BE49-F238E27FC236}">
                <a16:creationId xmlns:a16="http://schemas.microsoft.com/office/drawing/2014/main" id="{7811877E-1451-4A57-B65D-2664BDA3291C}"/>
              </a:ext>
            </a:extLst>
          </p:cNvPr>
          <p:cNvPicPr/>
          <p:nvPr/>
        </p:nvPicPr>
        <p:blipFill rotWithShape="1">
          <a:blip r:embed="rId3" cstate="print"/>
          <a:srcRect r="9202" b="-8"/>
          <a:stretch/>
        </p:blipFill>
        <p:spPr>
          <a:xfrm>
            <a:off x="4785820" y="957284"/>
            <a:ext cx="7271612" cy="4734681"/>
          </a:xfrm>
          <a:prstGeom prst="rect">
            <a:avLst/>
          </a:prstGeom>
        </p:spPr>
      </p:pic>
    </p:spTree>
    <p:extLst>
      <p:ext uri="{BB962C8B-B14F-4D97-AF65-F5344CB8AC3E}">
        <p14:creationId xmlns:p14="http://schemas.microsoft.com/office/powerpoint/2010/main" val="15032702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6A1473A6-3F22-483E-8A30-80B9D2B145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8" name="Group 27">
            <a:extLst>
              <a:ext uri="{FF2B5EF4-FFF2-40B4-BE49-F238E27FC236}">
                <a16:creationId xmlns:a16="http://schemas.microsoft.com/office/drawing/2014/main" id="{AA1375E3-3E53-4D75-BAB7-E5929BFCB2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34368" y="563918"/>
            <a:ext cx="4119932" cy="5978614"/>
            <a:chOff x="7513372" y="803186"/>
            <a:chExt cx="4163968" cy="5978614"/>
          </a:xfrm>
        </p:grpSpPr>
        <p:sp>
          <p:nvSpPr>
            <p:cNvPr id="29" name="Freeform 6">
              <a:extLst>
                <a:ext uri="{FF2B5EF4-FFF2-40B4-BE49-F238E27FC236}">
                  <a16:creationId xmlns:a16="http://schemas.microsoft.com/office/drawing/2014/main" id="{0BBEEF67-3DDF-46CF-8CD5-EA5F0E4FB0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7">
              <a:extLst>
                <a:ext uri="{FF2B5EF4-FFF2-40B4-BE49-F238E27FC236}">
                  <a16:creationId xmlns:a16="http://schemas.microsoft.com/office/drawing/2014/main" id="{8FAC1C95-F817-487C-B8B2-CF141FBB1C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Rectangle 8">
              <a:extLst>
                <a:ext uri="{FF2B5EF4-FFF2-40B4-BE49-F238E27FC236}">
                  <a16:creationId xmlns:a16="http://schemas.microsoft.com/office/drawing/2014/main" id="{C2C5363A-D941-4AA1-8D38-D7E44A1E2E0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6" name="Title 5">
            <a:extLst>
              <a:ext uri="{FF2B5EF4-FFF2-40B4-BE49-F238E27FC236}">
                <a16:creationId xmlns:a16="http://schemas.microsoft.com/office/drawing/2014/main" id="{01FB2609-CBA5-48AD-8CF3-6E4A5D9F007C}"/>
              </a:ext>
            </a:extLst>
          </p:cNvPr>
          <p:cNvSpPr>
            <a:spLocks noGrp="1"/>
          </p:cNvSpPr>
          <p:nvPr>
            <p:ph type="title"/>
          </p:nvPr>
        </p:nvSpPr>
        <p:spPr>
          <a:xfrm>
            <a:off x="1098468" y="885651"/>
            <a:ext cx="3229803" cy="4624603"/>
          </a:xfrm>
        </p:spPr>
        <p:txBody>
          <a:bodyPr vert="horz" lIns="91440" tIns="45720" rIns="91440" bIns="45720" rtlCol="0" anchor="ctr">
            <a:normAutofit/>
          </a:bodyPr>
          <a:lstStyle/>
          <a:p>
            <a:r>
              <a:rPr lang="en-US" b="1" kern="1200">
                <a:solidFill>
                  <a:srgbClr val="FFFFFF"/>
                </a:solidFill>
                <a:latin typeface="+mj-lt"/>
                <a:ea typeface="+mj-ea"/>
                <a:cs typeface="+mj-cs"/>
              </a:rPr>
              <a:t>What it is.....</a:t>
            </a:r>
          </a:p>
        </p:txBody>
      </p:sp>
      <p:sp>
        <p:nvSpPr>
          <p:cNvPr id="3" name="TextBox 2">
            <a:extLst>
              <a:ext uri="{FF2B5EF4-FFF2-40B4-BE49-F238E27FC236}">
                <a16:creationId xmlns:a16="http://schemas.microsoft.com/office/drawing/2014/main" id="{0D944E5C-95C6-4CE4-9E1D-EF0E4BDBFBB7}"/>
              </a:ext>
            </a:extLst>
          </p:cNvPr>
          <p:cNvSpPr txBox="1"/>
          <p:nvPr/>
        </p:nvSpPr>
        <p:spPr>
          <a:xfrm>
            <a:off x="4649728" y="728661"/>
            <a:ext cx="7537700" cy="4938582"/>
          </a:xfrm>
          <a:prstGeom prst="rect">
            <a:avLst/>
          </a:prstGeom>
        </p:spPr>
        <p:txBody>
          <a:bodyPr vert="horz" lIns="91440" tIns="45720" rIns="91440" bIns="45720" rtlCol="0" anchor="ctr">
            <a:noAutofit/>
          </a:bodyPr>
          <a:lstStyle/>
          <a:p>
            <a:pPr marL="342900" marR="0" lvl="0" indent="-228600" fontAlgn="base">
              <a:lnSpc>
                <a:spcPct val="90000"/>
              </a:lnSpc>
              <a:spcBef>
                <a:spcPct val="0"/>
              </a:spcBef>
              <a:spcAft>
                <a:spcPts val="600"/>
              </a:spcAft>
              <a:buClrTx/>
              <a:buSzTx/>
              <a:buFont typeface="Arial" panose="020B0604020202020204" pitchFamily="34" charset="0"/>
              <a:buChar char="•"/>
              <a:tabLst/>
            </a:pPr>
            <a:r>
              <a:rPr kumimoji="0" lang="en-US" altLang="en-US" sz="2000" b="1" i="0" u="none" strike="noStrike" cap="none" normalizeH="0" baseline="0" dirty="0" err="1">
                <a:ln>
                  <a:noFill/>
                </a:ln>
                <a:effectLst/>
              </a:rPr>
              <a:t>Hydroliq</a:t>
            </a:r>
            <a:r>
              <a:rPr kumimoji="0" lang="en-US" altLang="en-US" sz="2000" b="1" i="0" u="none" strike="noStrike" cap="none" normalizeH="0" baseline="0" dirty="0">
                <a:ln>
                  <a:noFill/>
                </a:ln>
                <a:effectLst/>
              </a:rPr>
              <a:t> Pure Water disinfectant,</a:t>
            </a:r>
            <a:r>
              <a:rPr kumimoji="0" lang="en-US" altLang="en-US" sz="2000" b="0" i="0" u="none" strike="noStrike" cap="none" normalizeH="0" baseline="0" dirty="0">
                <a:ln>
                  <a:noFill/>
                </a:ln>
                <a:effectLst/>
              </a:rPr>
              <a:t> </a:t>
            </a:r>
            <a:r>
              <a:rPr kumimoji="0" lang="en-US" altLang="en-US" sz="2000" b="1" i="0" u="none" strike="noStrike" cap="none" normalizeH="0" baseline="0" dirty="0">
                <a:ln>
                  <a:noFill/>
                </a:ln>
                <a:effectLst/>
              </a:rPr>
              <a:t>a Swiss Biotechnology product</a:t>
            </a:r>
            <a:r>
              <a:rPr kumimoji="0" lang="en-US" altLang="en-US" sz="2000" b="0" i="0" u="none" strike="noStrike" cap="none" normalizeH="0" baseline="0" dirty="0">
                <a:ln>
                  <a:noFill/>
                </a:ln>
                <a:effectLst/>
              </a:rPr>
              <a:t> </a:t>
            </a:r>
            <a:r>
              <a:rPr kumimoji="0" lang="en-US" altLang="en-US" sz="2000" b="0" i="0" u="none" strike="noStrike" cap="none" spc="50" normalizeH="0" dirty="0">
                <a:ln>
                  <a:noFill/>
                </a:ln>
                <a:effectLst/>
              </a:rPr>
              <a:t>that has the ability to eliminate viruses, multi-resistant bacteria, spores and fungi within a very short time</a:t>
            </a:r>
            <a:endParaRPr lang="en-US" altLang="en-US" sz="2000" dirty="0"/>
          </a:p>
          <a:p>
            <a:pPr marL="342900" marR="0" lvl="0" indent="-228600" fontAlgn="base">
              <a:lnSpc>
                <a:spcPct val="90000"/>
              </a:lnSpc>
              <a:spcBef>
                <a:spcPct val="0"/>
              </a:spcBef>
              <a:spcAft>
                <a:spcPts val="600"/>
              </a:spcAft>
              <a:buClrTx/>
              <a:buSzTx/>
              <a:buFont typeface="Arial" panose="020B0604020202020204" pitchFamily="34" charset="0"/>
              <a:buChar char="•"/>
              <a:tabLst/>
            </a:pPr>
            <a:endParaRPr lang="en-US" altLang="en-US" sz="2000" dirty="0"/>
          </a:p>
          <a:p>
            <a:pPr marL="342900" marR="0" lvl="0" indent="-228600" fontAlgn="base">
              <a:lnSpc>
                <a:spcPct val="90000"/>
              </a:lnSpc>
              <a:spcBef>
                <a:spcPct val="0"/>
              </a:spcBef>
              <a:spcAft>
                <a:spcPts val="600"/>
              </a:spcAft>
              <a:buClrTx/>
              <a:buSzTx/>
              <a:buFont typeface="Arial" panose="020B0604020202020204" pitchFamily="34" charset="0"/>
              <a:buChar char="•"/>
              <a:tabLst/>
            </a:pPr>
            <a:r>
              <a:rPr lang="en-US" altLang="en-US" sz="2000" dirty="0"/>
              <a:t>It is in liquid form but when put in a machine it turns into a mist</a:t>
            </a:r>
          </a:p>
          <a:p>
            <a:pPr marR="0" lvl="0" indent="-228600" fontAlgn="base">
              <a:lnSpc>
                <a:spcPct val="90000"/>
              </a:lnSpc>
              <a:spcBef>
                <a:spcPct val="0"/>
              </a:spcBef>
              <a:spcAft>
                <a:spcPts val="600"/>
              </a:spcAft>
              <a:buClrTx/>
              <a:buSzTx/>
              <a:buFont typeface="Arial" panose="020B0604020202020204" pitchFamily="34" charset="0"/>
              <a:buChar char="•"/>
              <a:tabLst/>
            </a:pPr>
            <a:endParaRPr lang="en-US" altLang="en-US" sz="2000" dirty="0"/>
          </a:p>
          <a:p>
            <a:pPr marL="342900" marR="0" lvl="0" indent="-228600" fontAlgn="base">
              <a:lnSpc>
                <a:spcPct val="90000"/>
              </a:lnSpc>
              <a:spcBef>
                <a:spcPct val="0"/>
              </a:spcBef>
              <a:spcAft>
                <a:spcPts val="600"/>
              </a:spcAft>
              <a:buClrTx/>
              <a:buSzTx/>
              <a:buFont typeface="Arial" panose="020B0604020202020204" pitchFamily="34" charset="0"/>
              <a:buChar char="•"/>
              <a:tabLst/>
            </a:pPr>
            <a:r>
              <a:rPr lang="en-US" altLang="en-US" sz="2000" dirty="0"/>
              <a:t>It goes into a hidden places/angles</a:t>
            </a:r>
          </a:p>
          <a:p>
            <a:pPr marL="342900" marR="0" lvl="0" indent="-228600" fontAlgn="base">
              <a:lnSpc>
                <a:spcPct val="90000"/>
              </a:lnSpc>
              <a:spcBef>
                <a:spcPct val="0"/>
              </a:spcBef>
              <a:spcAft>
                <a:spcPts val="600"/>
              </a:spcAft>
              <a:buClrTx/>
              <a:buSzTx/>
              <a:buFont typeface="Arial" panose="020B0604020202020204" pitchFamily="34" charset="0"/>
              <a:buChar char="•"/>
              <a:tabLst/>
            </a:pPr>
            <a:endParaRPr lang="en-US" altLang="en-US" sz="2000" dirty="0"/>
          </a:p>
          <a:p>
            <a:pPr marL="342900" marR="0" lvl="0" indent="-228600" fontAlgn="base">
              <a:lnSpc>
                <a:spcPct val="90000"/>
              </a:lnSpc>
              <a:spcBef>
                <a:spcPct val="0"/>
              </a:spcBef>
              <a:spcAft>
                <a:spcPts val="600"/>
              </a:spcAft>
              <a:buClrTx/>
              <a:buSzTx/>
              <a:buFont typeface="Arial" panose="020B0604020202020204" pitchFamily="34" charset="0"/>
              <a:buChar char="•"/>
              <a:tabLst/>
            </a:pPr>
            <a:r>
              <a:rPr lang="en-US" altLang="en-US" sz="2000" dirty="0"/>
              <a:t>It works </a:t>
            </a:r>
            <a:r>
              <a:rPr kumimoji="0" lang="en-US" altLang="en-US" sz="2000" b="1" i="0" u="none" strike="noStrike" cap="none" normalizeH="0" baseline="0" dirty="0">
                <a:ln>
                  <a:noFill/>
                </a:ln>
                <a:effectLst/>
              </a:rPr>
              <a:t>without alcohol, without synthetic additives</a:t>
            </a:r>
            <a:r>
              <a:rPr kumimoji="0" lang="en-US" altLang="en-US" sz="2000" b="0" i="0" u="none" strike="noStrike" cap="none" normalizeH="0" baseline="0" dirty="0">
                <a:ln>
                  <a:noFill/>
                </a:ln>
                <a:effectLst/>
              </a:rPr>
              <a:t> and can be used in presence of </a:t>
            </a:r>
            <a:r>
              <a:rPr kumimoji="0" lang="en-US" altLang="en-US" sz="2000" b="1" i="0" u="none" strike="noStrike" cap="none" normalizeH="0" baseline="0" dirty="0">
                <a:ln>
                  <a:noFill/>
                </a:ln>
                <a:effectLst/>
              </a:rPr>
              <a:t>human</a:t>
            </a:r>
            <a:r>
              <a:rPr kumimoji="0" lang="en-US" altLang="en-US" sz="2000" b="0" i="0" u="none" strike="noStrike" cap="none" normalizeH="0" baseline="0" dirty="0">
                <a:ln>
                  <a:noFill/>
                </a:ln>
                <a:effectLst/>
              </a:rPr>
              <a:t>s without any </a:t>
            </a:r>
            <a:r>
              <a:rPr kumimoji="0" lang="en-US" altLang="en-US" sz="2000" b="1" i="0" u="none" strike="noStrike" cap="none" normalizeH="0" baseline="0" dirty="0">
                <a:ln>
                  <a:noFill/>
                </a:ln>
                <a:effectLst/>
              </a:rPr>
              <a:t>health risks</a:t>
            </a:r>
          </a:p>
          <a:p>
            <a:pPr marR="0" lvl="0" indent="-228600" fontAlgn="base">
              <a:lnSpc>
                <a:spcPct val="90000"/>
              </a:lnSpc>
              <a:spcBef>
                <a:spcPct val="0"/>
              </a:spcBef>
              <a:spcAft>
                <a:spcPts val="600"/>
              </a:spcAft>
              <a:buClrTx/>
              <a:buSzTx/>
              <a:buFont typeface="Arial" panose="020B0604020202020204" pitchFamily="34" charset="0"/>
              <a:buChar char="•"/>
              <a:tabLst/>
            </a:pPr>
            <a:endParaRPr kumimoji="0" lang="en-US" altLang="en-US" sz="2000" b="0" i="0" u="none" strike="noStrike" cap="none" normalizeH="0" baseline="0" dirty="0">
              <a:ln>
                <a:noFill/>
              </a:ln>
              <a:effectLst/>
            </a:endParaRPr>
          </a:p>
          <a:p>
            <a:pPr marL="342900" marR="0" lvl="0" indent="-228600" fontAlgn="base">
              <a:lnSpc>
                <a:spcPct val="90000"/>
              </a:lnSpc>
              <a:spcBef>
                <a:spcPct val="0"/>
              </a:spcBef>
              <a:spcAft>
                <a:spcPts val="600"/>
              </a:spcAft>
              <a:buClrTx/>
              <a:buSzTx/>
              <a:buFont typeface="Arial" panose="020B0604020202020204" pitchFamily="34" charset="0"/>
              <a:buChar char="•"/>
              <a:tabLst/>
            </a:pPr>
            <a:r>
              <a:rPr kumimoji="0" lang="en-US" altLang="en-US" sz="2000" b="0" i="0" u="none" strike="noStrike" cap="none" normalizeH="0" baseline="0" dirty="0">
                <a:ln>
                  <a:noFill/>
                </a:ln>
                <a:effectLst/>
              </a:rPr>
              <a:t>It is dispersed with nebulizers /humidifiers and eliminates pathogens in the air and can also be used as a hand sanitizer or surface disinfectant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34475"/>
            <a:ext cx="12192000" cy="1123525"/>
          </a:xfrm>
          <a:prstGeom prst="rect">
            <a:avLst/>
          </a:prstGeom>
        </p:spPr>
      </p:pic>
    </p:spTree>
    <p:extLst>
      <p:ext uri="{BB962C8B-B14F-4D97-AF65-F5344CB8AC3E}">
        <p14:creationId xmlns:p14="http://schemas.microsoft.com/office/powerpoint/2010/main" val="2727602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702</TotalTime>
  <Words>1223</Words>
  <Application>Microsoft Office PowerPoint</Application>
  <PresentationFormat>Widescreen</PresentationFormat>
  <Paragraphs>183</Paragraphs>
  <Slides>31</Slides>
  <Notes>1</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Arial</vt:lpstr>
      <vt:lpstr>Calibri</vt:lpstr>
      <vt:lpstr>Calibri Light</vt:lpstr>
      <vt:lpstr>Century Gothic</vt:lpstr>
      <vt:lpstr>Times New Roman</vt:lpstr>
      <vt:lpstr>Wingdings</vt:lpstr>
      <vt:lpstr>Office Theme</vt:lpstr>
      <vt:lpstr>  HYDROLIQ  NON-HAZARDOUS AIR DISINFECTION FOR HEALTHCARE FACILITIES</vt:lpstr>
      <vt:lpstr>Problem Statement</vt:lpstr>
      <vt:lpstr>PowerPoint Presentation</vt:lpstr>
      <vt:lpstr>Challenges of our time</vt:lpstr>
      <vt:lpstr>The Solution</vt:lpstr>
      <vt:lpstr>PowerPoint Presentation</vt:lpstr>
      <vt:lpstr>PowerPoint Presentation</vt:lpstr>
      <vt:lpstr>What it is.....</vt:lpstr>
      <vt:lpstr>What it is.....</vt:lpstr>
      <vt:lpstr>What it is.....</vt:lpstr>
      <vt:lpstr>Highlighted problems in conventional infection control solutions</vt:lpstr>
      <vt:lpstr>PowerPoint Presentation</vt:lpstr>
      <vt:lpstr>Guarantee safety for patients, healthcare workers, caregivers and visitors</vt:lpstr>
      <vt:lpstr>PowerPoint Presentation</vt:lpstr>
      <vt:lpstr>PowerPoint Presentation</vt:lpstr>
      <vt:lpstr>Hydroliq application</vt:lpstr>
      <vt:lpstr>Disinfect</vt:lpstr>
      <vt:lpstr>Certifications/Registration</vt:lpstr>
      <vt:lpstr>Countries in use</vt:lpstr>
      <vt:lpstr>Existing clients</vt:lpstr>
      <vt:lpstr>Who we are</vt:lpstr>
      <vt:lpstr>Janst Healthcare International Ltd</vt:lpstr>
      <vt:lpstr>Janst Healthcare International Ltd</vt:lpstr>
      <vt:lpstr>OUR FLAGSHIP PRODUCTS</vt:lpstr>
      <vt:lpstr>Complete respiratory care</vt:lpstr>
      <vt:lpstr>PowerPoint Presentation</vt:lpstr>
      <vt:lpstr> Below are two very short video extracts, in order to give you an idea on how the liquid solutions are dispersed.  One is about the complete disinfection of vehicle interiors, including odor elimination (done by our customer).  The second one is illustrating how funiculars in tourist areas are using it (of course this can be used in a similar manner for many other areas of application):  </vt:lpstr>
      <vt:lpstr>More videos</vt:lpstr>
      <vt:lpstr>PowerPoint Presentation</vt:lpstr>
      <vt:lpstr>Declarations of composition and safety data sheets</vt:lpstr>
      <vt:lpstr>Q&amp;A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Hydroliq:  The Non-hazardous Air Disinfection in Healthcare Facilities</dc:title>
  <dc:creator>Microsoft Office User</dc:creator>
  <cp:lastModifiedBy>Kristina Sonya</cp:lastModifiedBy>
  <cp:revision>52</cp:revision>
  <dcterms:created xsi:type="dcterms:W3CDTF">2021-10-15T10:51:41Z</dcterms:created>
  <dcterms:modified xsi:type="dcterms:W3CDTF">2021-10-20T18:30:22Z</dcterms:modified>
</cp:coreProperties>
</file>